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6" r:id="rId4"/>
    <p:sldId id="257" r:id="rId5"/>
    <p:sldId id="260" r:id="rId6"/>
    <p:sldId id="258" r:id="rId7"/>
    <p:sldId id="267" r:id="rId8"/>
    <p:sldId id="263" r:id="rId9"/>
    <p:sldId id="265" r:id="rId10"/>
    <p:sldId id="259" r:id="rId11"/>
    <p:sldId id="262" r:id="rId12"/>
    <p:sldId id="268" r:id="rId13"/>
    <p:sldId id="264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85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AA281-7BA2-4CC1-9CFF-16437BB9AB22}" type="datetimeFigureOut">
              <a:rPr lang="cs-CZ" smtClean="0"/>
              <a:t>11.5.2018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59FAF4E-BD6C-4E0A-BDAC-428D20E676FC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AA281-7BA2-4CC1-9CFF-16437BB9AB22}" type="datetimeFigureOut">
              <a:rPr lang="cs-CZ" smtClean="0"/>
              <a:t>11.5.2018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FAF4E-BD6C-4E0A-BDAC-428D20E676F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AA281-7BA2-4CC1-9CFF-16437BB9AB22}" type="datetimeFigureOut">
              <a:rPr lang="cs-CZ" smtClean="0"/>
              <a:t>11.5.2018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FAF4E-BD6C-4E0A-BDAC-428D20E676F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AA281-7BA2-4CC1-9CFF-16437BB9AB22}" type="datetimeFigureOut">
              <a:rPr lang="cs-CZ" smtClean="0"/>
              <a:t>11.5.2018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FAF4E-BD6C-4E0A-BDAC-428D20E676F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AA281-7BA2-4CC1-9CFF-16437BB9AB22}" type="datetimeFigureOut">
              <a:rPr lang="cs-CZ" smtClean="0"/>
              <a:t>11.5.2018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59FAF4E-BD6C-4E0A-BDAC-428D20E676FC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AA281-7BA2-4CC1-9CFF-16437BB9AB22}" type="datetimeFigureOut">
              <a:rPr lang="cs-CZ" smtClean="0"/>
              <a:t>11.5.2018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FAF4E-BD6C-4E0A-BDAC-428D20E676FC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AA281-7BA2-4CC1-9CFF-16437BB9AB22}" type="datetimeFigureOut">
              <a:rPr lang="cs-CZ" smtClean="0"/>
              <a:t>11.5.2018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FAF4E-BD6C-4E0A-BDAC-428D20E676FC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AA281-7BA2-4CC1-9CFF-16437BB9AB22}" type="datetimeFigureOut">
              <a:rPr lang="cs-CZ" smtClean="0"/>
              <a:t>11.5.2018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FAF4E-BD6C-4E0A-BDAC-428D20E676F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AA281-7BA2-4CC1-9CFF-16437BB9AB22}" type="datetimeFigureOut">
              <a:rPr lang="cs-CZ" smtClean="0"/>
              <a:t>11.5.2018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FAF4E-BD6C-4E0A-BDAC-428D20E676F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AA281-7BA2-4CC1-9CFF-16437BB9AB22}" type="datetimeFigureOut">
              <a:rPr lang="cs-CZ" smtClean="0"/>
              <a:t>11.5.2018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FAF4E-BD6C-4E0A-BDAC-428D20E676FC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AA281-7BA2-4CC1-9CFF-16437BB9AB22}" type="datetimeFigureOut">
              <a:rPr lang="cs-CZ" smtClean="0"/>
              <a:t>11.5.2018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59FAF4E-BD6C-4E0A-BDAC-428D20E676FC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00AA281-7BA2-4CC1-9CFF-16437BB9AB22}" type="datetimeFigureOut">
              <a:rPr lang="cs-CZ" smtClean="0"/>
              <a:t>11.5.2018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59FAF4E-BD6C-4E0A-BDAC-428D20E676FC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hyperlink" Target="https://www.pozoruhodnedarky.cz/Traveles-Bow-and-Arrow-Legend-of-Zelda-Replica-luk-a-sip--p20463.html" TargetMode="External"/><Relationship Id="rId7" Type="http://schemas.openxmlformats.org/officeDocument/2006/relationships/hyperlink" Target="https://vary.idnes.cz/foto.aspx?r=sporty&amp;c=A150610_084937_vary-sport_rou" TargetMode="External"/><Relationship Id="rId2" Type="http://schemas.openxmlformats.org/officeDocument/2006/relationships/hyperlink" Target="https://www.lucistnice.cz/terce-vybaveni-strelnic/slamena-tercovnice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olosus.cz/clanky/kuse/" TargetMode="External"/><Relationship Id="rId5" Type="http://schemas.openxmlformats.org/officeDocument/2006/relationships/hyperlink" Target="https://www.krajinahraciek.sk/Luky-a-sipy-c22_0_1.htm" TargetMode="External"/><Relationship Id="rId4" Type="http://schemas.openxmlformats.org/officeDocument/2006/relationships/hyperlink" Target="https://www.fantasyobchod.cz/luk-larp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slide" Target="slide4.xml"/><Relationship Id="rId7" Type="http://schemas.openxmlformats.org/officeDocument/2006/relationships/slide" Target="slide8.xml"/><Relationship Id="rId12" Type="http://schemas.openxmlformats.org/officeDocument/2006/relationships/image" Target="../media/image2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11" Type="http://schemas.openxmlformats.org/officeDocument/2006/relationships/slide" Target="slide13.xml"/><Relationship Id="rId5" Type="http://schemas.openxmlformats.org/officeDocument/2006/relationships/slide" Target="slide6.xml"/><Relationship Id="rId10" Type="http://schemas.openxmlformats.org/officeDocument/2006/relationships/slide" Target="slide11.xml"/><Relationship Id="rId4" Type="http://schemas.openxmlformats.org/officeDocument/2006/relationships/slide" Target="slide5.xml"/><Relationship Id="rId9" Type="http://schemas.openxmlformats.org/officeDocument/2006/relationships/slide" Target="slide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Vypracoval: Marek Chobot, VII.B, Edvarda Beneše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cap="small" dirty="0" smtClean="0">
                <a:solidFill>
                  <a:schemeClr val="tx2"/>
                </a:solidFill>
              </a:rPr>
              <a:t>Můj sportovní klub</a:t>
            </a:r>
          </a:p>
        </p:txBody>
      </p:sp>
      <p:pic>
        <p:nvPicPr>
          <p:cNvPr id="3074" name="Picture 2" descr="C:\Users\Zák\Desktop\znak v 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3329608"/>
            <a:ext cx="3528392" cy="3528392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cap="small" dirty="0" smtClean="0"/>
              <a:t>Tréninky</a:t>
            </a: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DE</a:t>
                      </a:r>
                      <a:r>
                        <a:rPr lang="cs-CZ" baseline="0" dirty="0" smtClean="0"/>
                        <a:t> 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ČAS (DĚTI)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ČAS (DOSPĚLÍ)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Pondělí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10-12 a 16-18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12-14 a</a:t>
                      </a:r>
                      <a:r>
                        <a:rPr lang="cs-CZ" baseline="0" dirty="0" smtClean="0"/>
                        <a:t> 18-20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Úterý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Nejsou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10-12, 13-15</a:t>
                      </a:r>
                      <a:r>
                        <a:rPr lang="cs-CZ" baseline="0" dirty="0" smtClean="0"/>
                        <a:t> a 16-18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Středa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10-12, 13-15 a 16-18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Nejsou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Čtvrtek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12-14 a</a:t>
                      </a:r>
                      <a:r>
                        <a:rPr lang="cs-CZ" baseline="0" dirty="0" smtClean="0"/>
                        <a:t> 18-20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10-12 a 16-18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Pátek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7-9, 10-12 a 16-18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15-17</a:t>
                      </a:r>
                      <a:r>
                        <a:rPr lang="cs-CZ" baseline="0" dirty="0" smtClean="0"/>
                        <a:t> a 19-21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Sobota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Nejsou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Nejsou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Neděle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Nejsou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Nejsou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lačítko akce: Domů 7">
            <a:hlinkClick r:id="rId2" action="ppaction://hlinksldjump" highlightClick="1"/>
          </p:cNvPr>
          <p:cNvSpPr/>
          <p:nvPr/>
        </p:nvSpPr>
        <p:spPr>
          <a:xfrm>
            <a:off x="2051720" y="548680"/>
            <a:ext cx="1368152" cy="79208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0"/>
            <a:ext cx="7772400" cy="1143000"/>
          </a:xfrm>
        </p:spPr>
        <p:txBody>
          <a:bodyPr>
            <a:normAutofit/>
          </a:bodyPr>
          <a:lstStyle/>
          <a:p>
            <a:pPr algn="ctr"/>
            <a:r>
              <a:rPr lang="cs-CZ" cap="small" dirty="0" smtClean="0"/>
              <a:t>Ceník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71600" y="1196752"/>
            <a:ext cx="7772400" cy="5400600"/>
          </a:xfrm>
        </p:spPr>
        <p:txBody>
          <a:bodyPr>
            <a:normAutofit fontScale="92500" lnSpcReduction="10000"/>
          </a:bodyPr>
          <a:lstStyle/>
          <a:p>
            <a:r>
              <a:rPr lang="cs-CZ" sz="2800" dirty="0" smtClean="0"/>
              <a:t>Trénink    </a:t>
            </a:r>
          </a:p>
          <a:p>
            <a:pPr lvl="1"/>
            <a:r>
              <a:rPr lang="cs-CZ" sz="2800" dirty="0" smtClean="0"/>
              <a:t>1 hodina (2h)…Dítě 600 Kč…Dospělí 800 Kč</a:t>
            </a:r>
          </a:p>
          <a:p>
            <a:pPr lvl="1"/>
            <a:r>
              <a:rPr lang="cs-CZ" sz="2800" dirty="0" smtClean="0"/>
              <a:t>10 hodin (20h)…Dítě 4500 Kč… Dospělí 6000 Kč</a:t>
            </a:r>
          </a:p>
          <a:p>
            <a:pPr lvl="1"/>
            <a:endParaRPr lang="cs-CZ" sz="2800" dirty="0" smtClean="0"/>
          </a:p>
          <a:p>
            <a:r>
              <a:rPr lang="cs-CZ" sz="2800" dirty="0" smtClean="0"/>
              <a:t>Členství (volné chození i mimo tréninky)</a:t>
            </a:r>
          </a:p>
          <a:p>
            <a:pPr lvl="1"/>
            <a:r>
              <a:rPr lang="cs-CZ" sz="2800" dirty="0" smtClean="0"/>
              <a:t>Měsíc …… Dítě 1500 Kč … Dospělí  2500 Kč</a:t>
            </a:r>
          </a:p>
          <a:p>
            <a:pPr lvl="1"/>
            <a:r>
              <a:rPr lang="cs-CZ" sz="2800" dirty="0" smtClean="0"/>
              <a:t>Půl roku … Dítě 8000 Kč … Dospělí 13000 Kč</a:t>
            </a:r>
          </a:p>
          <a:p>
            <a:pPr lvl="1"/>
            <a:r>
              <a:rPr lang="cs-CZ" sz="2800" dirty="0" smtClean="0"/>
              <a:t>Rok ……... Dítě 15000 Kč … Dospělí 22500 Kč</a:t>
            </a:r>
          </a:p>
          <a:p>
            <a:pPr lvl="1"/>
            <a:r>
              <a:rPr lang="cs-CZ" sz="2800" dirty="0" smtClean="0"/>
              <a:t>Do konce života … Dítě 30000 Kč … Dospělí 50000 Kč</a:t>
            </a:r>
          </a:p>
          <a:p>
            <a:r>
              <a:rPr lang="cs-CZ" sz="2800" dirty="0" smtClean="0"/>
              <a:t>Rodinné slevy</a:t>
            </a:r>
          </a:p>
          <a:p>
            <a:pPr lvl="1"/>
            <a:r>
              <a:rPr lang="cs-CZ" sz="2800" dirty="0" smtClean="0"/>
              <a:t>2+1 10%</a:t>
            </a:r>
          </a:p>
          <a:p>
            <a:pPr lvl="1"/>
            <a:r>
              <a:rPr lang="cs-CZ" sz="2800" dirty="0" smtClean="0"/>
              <a:t>2+2 25%</a:t>
            </a:r>
          </a:p>
          <a:p>
            <a:pPr lvl="1"/>
            <a:r>
              <a:rPr lang="cs-CZ" sz="2800" dirty="0" smtClean="0"/>
              <a:t>2+3 40%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6588224" y="548680"/>
            <a:ext cx="1368152" cy="79208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cap="small" dirty="0" smtClean="0"/>
              <a:t>Závěr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7200" dirty="0" smtClean="0"/>
              <a:t>  Děkuji za pozornost</a:t>
            </a:r>
            <a:endParaRPr lang="cs-CZ" sz="7200" dirty="0"/>
          </a:p>
        </p:txBody>
      </p:sp>
      <p:pic>
        <p:nvPicPr>
          <p:cNvPr id="6" name="Picture 2" descr="C:\Users\Zák\Desktop\znak v 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2060848"/>
            <a:ext cx="4392488" cy="43924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7772400" cy="1143000"/>
          </a:xfrm>
        </p:spPr>
        <p:txBody>
          <a:bodyPr>
            <a:normAutofit/>
          </a:bodyPr>
          <a:lstStyle/>
          <a:p>
            <a:pPr algn="ctr"/>
            <a:r>
              <a:rPr lang="cs-CZ" cap="small" dirty="0" smtClean="0"/>
              <a:t>Zdroje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1050" dirty="0" smtClean="0">
                <a:hlinkClick r:id="rId2"/>
              </a:rPr>
              <a:t>https://</a:t>
            </a:r>
            <a:r>
              <a:rPr lang="cs-CZ" sz="1050" dirty="0" smtClean="0">
                <a:hlinkClick r:id="rId2"/>
              </a:rPr>
              <a:t>www.lucistnice.cz/terce-vybaveni-strelnic/slamena-tercovnice.htm</a:t>
            </a:r>
            <a:endParaRPr lang="cs-CZ" sz="1050" dirty="0" smtClean="0"/>
          </a:p>
          <a:p>
            <a:r>
              <a:rPr lang="cs-CZ" sz="1050" dirty="0" smtClean="0">
                <a:hlinkClick r:id="rId3"/>
              </a:rPr>
              <a:t>https://www.pozoruhodnedarky.cz/Traveles-Bow-and-Arrow-Legend-of-Zelda-Replica-luk-a-sip--</a:t>
            </a:r>
            <a:r>
              <a:rPr lang="cs-CZ" sz="1050" dirty="0" smtClean="0">
                <a:hlinkClick r:id="rId3"/>
              </a:rPr>
              <a:t>p20463.html</a:t>
            </a:r>
            <a:endParaRPr lang="cs-CZ" sz="1050" dirty="0" smtClean="0"/>
          </a:p>
          <a:p>
            <a:r>
              <a:rPr lang="cs-CZ" sz="1050" dirty="0" smtClean="0">
                <a:hlinkClick r:id="rId4"/>
              </a:rPr>
              <a:t>https://</a:t>
            </a:r>
            <a:r>
              <a:rPr lang="cs-CZ" sz="1050" dirty="0" smtClean="0">
                <a:hlinkClick r:id="rId4"/>
              </a:rPr>
              <a:t>www.fantasyobchod.cz/luk-larp</a:t>
            </a:r>
            <a:endParaRPr lang="cs-CZ" sz="1050" dirty="0" smtClean="0"/>
          </a:p>
          <a:p>
            <a:r>
              <a:rPr lang="cs-CZ" sz="1050" dirty="0" smtClean="0">
                <a:hlinkClick r:id="rId5"/>
              </a:rPr>
              <a:t>https://</a:t>
            </a:r>
            <a:r>
              <a:rPr lang="cs-CZ" sz="1050" dirty="0" smtClean="0">
                <a:hlinkClick r:id="rId5"/>
              </a:rPr>
              <a:t>www.krajinahraciek.sk/Luky-a-sipy-c22_0_1.htm</a:t>
            </a:r>
            <a:endParaRPr lang="cs-CZ" sz="1050" dirty="0" smtClean="0"/>
          </a:p>
          <a:p>
            <a:r>
              <a:rPr lang="cs-CZ" sz="1050" dirty="0" smtClean="0">
                <a:hlinkClick r:id="rId6"/>
              </a:rPr>
              <a:t>http://www.</a:t>
            </a:r>
            <a:r>
              <a:rPr lang="cs-CZ" sz="1050" dirty="0" err="1" smtClean="0">
                <a:hlinkClick r:id="rId6"/>
              </a:rPr>
              <a:t>colosus.cz</a:t>
            </a:r>
            <a:r>
              <a:rPr lang="cs-CZ" sz="1050" dirty="0" smtClean="0">
                <a:hlinkClick r:id="rId6"/>
              </a:rPr>
              <a:t>/</a:t>
            </a:r>
            <a:r>
              <a:rPr lang="cs-CZ" sz="1050" dirty="0" err="1" smtClean="0">
                <a:hlinkClick r:id="rId6"/>
              </a:rPr>
              <a:t>clanky</a:t>
            </a:r>
            <a:r>
              <a:rPr lang="cs-CZ" sz="1050" dirty="0" smtClean="0">
                <a:hlinkClick r:id="rId6"/>
              </a:rPr>
              <a:t>/kuse</a:t>
            </a:r>
            <a:r>
              <a:rPr lang="cs-CZ" sz="1050" dirty="0" smtClean="0">
                <a:hlinkClick r:id="rId6"/>
              </a:rPr>
              <a:t>/</a:t>
            </a:r>
            <a:endParaRPr lang="cs-CZ" sz="1050" dirty="0" smtClean="0"/>
          </a:p>
          <a:p>
            <a:r>
              <a:rPr lang="cs-CZ" sz="1050" dirty="0" smtClean="0">
                <a:hlinkClick r:id="rId7"/>
              </a:rPr>
              <a:t>https://</a:t>
            </a:r>
            <a:r>
              <a:rPr lang="cs-CZ" sz="1050" dirty="0" smtClean="0">
                <a:hlinkClick r:id="rId7"/>
              </a:rPr>
              <a:t>vary.idnes.cz/foto.aspx?r=sporty&amp;c=A150610_084937_vary-sport_rou</a:t>
            </a:r>
            <a:endParaRPr lang="cs-CZ" sz="1050" dirty="0" smtClean="0"/>
          </a:p>
          <a:p>
            <a:r>
              <a:rPr lang="cs-CZ" sz="1050" dirty="0" smtClean="0"/>
              <a:t>Obrázky udělané v </a:t>
            </a:r>
            <a:r>
              <a:rPr lang="cs-CZ" sz="1050" dirty="0" err="1" smtClean="0"/>
              <a:t>Gimpu</a:t>
            </a:r>
            <a:r>
              <a:rPr lang="cs-CZ" sz="1050" dirty="0" smtClean="0"/>
              <a:t> a </a:t>
            </a:r>
            <a:r>
              <a:rPr lang="cs-CZ" sz="1050" dirty="0" err="1" smtClean="0"/>
              <a:t>malováí</a:t>
            </a:r>
            <a:endParaRPr lang="cs-CZ" sz="1050" dirty="0" smtClean="0"/>
          </a:p>
          <a:p>
            <a:endParaRPr lang="cs-CZ" sz="800" dirty="0" smtClean="0"/>
          </a:p>
          <a:p>
            <a:endParaRPr lang="cs-CZ" sz="800" dirty="0" smtClean="0"/>
          </a:p>
          <a:p>
            <a:endParaRPr lang="cs-CZ" sz="800" dirty="0"/>
          </a:p>
        </p:txBody>
      </p:sp>
      <p:sp>
        <p:nvSpPr>
          <p:cNvPr id="4" name="Tlačítko akce: Domů 3">
            <a:hlinkClick r:id="rId8" action="ppaction://hlinksldjump" highlightClick="1"/>
          </p:cNvPr>
          <p:cNvSpPr/>
          <p:nvPr/>
        </p:nvSpPr>
        <p:spPr>
          <a:xfrm>
            <a:off x="5580112" y="548680"/>
            <a:ext cx="1368152" cy="79208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cap="small" dirty="0" smtClean="0"/>
              <a:t>Obsah</a:t>
            </a:r>
            <a:endParaRPr lang="cs-CZ" cap="sm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hlinkClick r:id="rId2" action="ppaction://hlinksldjump"/>
              </a:rPr>
              <a:t>Pro koho?</a:t>
            </a:r>
            <a:endParaRPr lang="cs-CZ" dirty="0" smtClean="0">
              <a:hlinkClick r:id="rId3" action="ppaction://hlinksldjump"/>
            </a:endParaRPr>
          </a:p>
          <a:p>
            <a:r>
              <a:rPr lang="cs-CZ" dirty="0" smtClean="0">
                <a:hlinkClick r:id="rId3" action="ppaction://hlinksldjump"/>
              </a:rPr>
              <a:t>Popis</a:t>
            </a:r>
            <a:endParaRPr lang="cs-CZ" dirty="0" smtClean="0"/>
          </a:p>
          <a:p>
            <a:r>
              <a:rPr lang="cs-CZ" dirty="0" smtClean="0">
                <a:hlinkClick r:id="rId4" action="ppaction://hlinksldjump"/>
              </a:rPr>
              <a:t>Členové</a:t>
            </a:r>
            <a:endParaRPr lang="cs-CZ" dirty="0" smtClean="0"/>
          </a:p>
          <a:p>
            <a:r>
              <a:rPr lang="cs-CZ" dirty="0" smtClean="0">
                <a:hlinkClick r:id="rId5" action="ppaction://hlinksldjump"/>
              </a:rPr>
              <a:t>Výsledky</a:t>
            </a:r>
            <a:endParaRPr lang="cs-CZ" dirty="0" smtClean="0"/>
          </a:p>
          <a:p>
            <a:r>
              <a:rPr lang="cs-CZ" dirty="0" smtClean="0">
                <a:hlinkClick r:id="rId6" action="ppaction://hlinksldjump"/>
              </a:rPr>
              <a:t>Nejbližší turnaje</a:t>
            </a:r>
            <a:endParaRPr lang="cs-CZ" dirty="0" smtClean="0"/>
          </a:p>
          <a:p>
            <a:r>
              <a:rPr lang="cs-CZ" dirty="0" smtClean="0">
                <a:hlinkClick r:id="rId7" action="ppaction://hlinksldjump"/>
              </a:rPr>
              <a:t>Co se naučíte?</a:t>
            </a:r>
            <a:endParaRPr lang="cs-CZ" dirty="0" smtClean="0"/>
          </a:p>
          <a:p>
            <a:r>
              <a:rPr lang="cs-CZ" dirty="0" smtClean="0">
                <a:hlinkClick r:id="rId8" action="ppaction://hlinksldjump"/>
              </a:rPr>
              <a:t>Vybavení</a:t>
            </a:r>
            <a:endParaRPr lang="cs-CZ" dirty="0" smtClean="0"/>
          </a:p>
          <a:p>
            <a:r>
              <a:rPr lang="cs-CZ" dirty="0" smtClean="0">
                <a:hlinkClick r:id="rId9" action="ppaction://hlinksldjump"/>
              </a:rPr>
              <a:t>Tréninky</a:t>
            </a:r>
            <a:endParaRPr lang="cs-CZ" dirty="0" smtClean="0"/>
          </a:p>
          <a:p>
            <a:r>
              <a:rPr lang="cs-CZ" dirty="0" smtClean="0">
                <a:hlinkClick r:id="rId10" action="ppaction://hlinksldjump"/>
              </a:rPr>
              <a:t>Ceník</a:t>
            </a:r>
            <a:endParaRPr lang="cs-CZ" dirty="0" smtClean="0"/>
          </a:p>
          <a:p>
            <a:r>
              <a:rPr lang="cs-CZ" dirty="0" smtClean="0">
                <a:hlinkClick r:id="rId11" action="ppaction://hlinksldjump"/>
              </a:rPr>
              <a:t>Zdroje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  <p:pic>
        <p:nvPicPr>
          <p:cNvPr id="4" name="Obrázek 3" descr="znak v 3.pn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3851920" y="0"/>
            <a:ext cx="6858000" cy="6858000"/>
          </a:xfrm>
          <a:prstGeom prst="rect">
            <a:avLst/>
          </a:prstGeom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7772400" cy="1143000"/>
          </a:xfrm>
        </p:spPr>
        <p:txBody>
          <a:bodyPr>
            <a:normAutofit/>
          </a:bodyPr>
          <a:lstStyle/>
          <a:p>
            <a:r>
              <a:rPr lang="cs-CZ" cap="small" dirty="0" smtClean="0"/>
              <a:t>Pro koho?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29608" cy="4572000"/>
          </a:xfrm>
        </p:spPr>
        <p:txBody>
          <a:bodyPr>
            <a:normAutofit/>
          </a:bodyPr>
          <a:lstStyle/>
          <a:p>
            <a:r>
              <a:rPr lang="cs-CZ" sz="3200" dirty="0" smtClean="0"/>
              <a:t>Pro ty koho baví střílet z luku.</a:t>
            </a:r>
          </a:p>
          <a:p>
            <a:r>
              <a:rPr lang="cs-CZ" sz="3200" dirty="0" smtClean="0"/>
              <a:t>Vyrábění šípů pro kutily!</a:t>
            </a:r>
          </a:p>
          <a:p>
            <a:r>
              <a:rPr lang="cs-CZ" sz="3200" dirty="0" smtClean="0"/>
              <a:t>Kuše pro ty co jsou slabí a ne udrží dlouho napnutý luk.</a:t>
            </a:r>
            <a:endParaRPr lang="cs-CZ" sz="3200" dirty="0"/>
          </a:p>
        </p:txBody>
      </p:sp>
      <p:pic>
        <p:nvPicPr>
          <p:cNvPr id="4" name="Obrázek 3" descr="ROU5bcee7_085933_306548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0" y="404664"/>
            <a:ext cx="3915733" cy="5877272"/>
          </a:xfrm>
          <a:prstGeom prst="rect">
            <a:avLst/>
          </a:prstGeom>
        </p:spPr>
      </p:pic>
      <p:sp>
        <p:nvSpPr>
          <p:cNvPr id="5" name="Tlačítko akce: Domů 4">
            <a:hlinkClick r:id="rId3" action="ppaction://hlinksldjump" highlightClick="1"/>
          </p:cNvPr>
          <p:cNvSpPr/>
          <p:nvPr/>
        </p:nvSpPr>
        <p:spPr>
          <a:xfrm>
            <a:off x="3419872" y="692696"/>
            <a:ext cx="864096" cy="50405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cap="small" dirty="0" smtClean="0"/>
              <a:t>Popis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4161656" cy="4572000"/>
          </a:xfrm>
        </p:spPr>
        <p:txBody>
          <a:bodyPr>
            <a:normAutofit/>
          </a:bodyPr>
          <a:lstStyle/>
          <a:p>
            <a:r>
              <a:rPr lang="cs-CZ" sz="3200" dirty="0" smtClean="0"/>
              <a:t>Náš klub se jmenuje „Slon“.</a:t>
            </a:r>
          </a:p>
          <a:p>
            <a:r>
              <a:rPr lang="cs-CZ" sz="3200" dirty="0" smtClean="0"/>
              <a:t>Klub se zaměřuje se na lukostřelbu.</a:t>
            </a:r>
          </a:p>
          <a:p>
            <a:r>
              <a:rPr lang="cs-CZ" sz="3200" dirty="0" smtClean="0"/>
              <a:t>Nacházíme se v Opavě, Masařská 8.</a:t>
            </a:r>
          </a:p>
          <a:p>
            <a:endParaRPr lang="cs-CZ" sz="3200" dirty="0" smtClean="0"/>
          </a:p>
        </p:txBody>
      </p:sp>
      <p:pic>
        <p:nvPicPr>
          <p:cNvPr id="1026" name="Picture 2" descr="C:\Users\Zák\Desktop\luk-na-larp-2307-0-1000x10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1412776"/>
            <a:ext cx="3754388" cy="3754388"/>
          </a:xfrm>
          <a:prstGeom prst="rect">
            <a:avLst/>
          </a:prstGeom>
          <a:noFill/>
        </p:spPr>
      </p:pic>
      <p:sp>
        <p:nvSpPr>
          <p:cNvPr id="5" name="Tlačítko akce: Domů 4">
            <a:hlinkClick r:id="rId3" action="ppaction://hlinksldjump" highlightClick="1"/>
          </p:cNvPr>
          <p:cNvSpPr/>
          <p:nvPr/>
        </p:nvSpPr>
        <p:spPr>
          <a:xfrm>
            <a:off x="2051720" y="548680"/>
            <a:ext cx="1368152" cy="79208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cap="small" dirty="0" smtClean="0"/>
              <a:t>Členové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3500" dirty="0" smtClean="0"/>
              <a:t>Prezident klubu „Marek Chobot“</a:t>
            </a:r>
          </a:p>
          <a:p>
            <a:r>
              <a:rPr lang="cs-CZ" sz="3500" dirty="0" smtClean="0"/>
              <a:t>Zástupce prezidenta „Tadeáš Lex“</a:t>
            </a:r>
          </a:p>
          <a:p>
            <a:r>
              <a:rPr lang="cs-CZ" sz="3500" dirty="0" smtClean="0"/>
              <a:t>Úředník „Adam Horák“</a:t>
            </a:r>
          </a:p>
          <a:p>
            <a:r>
              <a:rPr lang="cs-CZ" sz="3500" dirty="0" smtClean="0"/>
              <a:t>Právnička „Anna Seifreitová“</a:t>
            </a:r>
          </a:p>
          <a:p>
            <a:r>
              <a:rPr lang="cs-CZ" sz="3500" dirty="0" smtClean="0"/>
              <a:t>Ostatní:   </a:t>
            </a:r>
          </a:p>
          <a:p>
            <a:pPr marL="548640" lvl="2" indent="-274320">
              <a:spcBef>
                <a:spcPts val="580"/>
              </a:spcBef>
              <a:buClr>
                <a:schemeClr val="accent1"/>
              </a:buClr>
            </a:pPr>
            <a:r>
              <a:rPr lang="cs-CZ" sz="3100" dirty="0" smtClean="0"/>
              <a:t>„Michal Glabazňa“ </a:t>
            </a:r>
          </a:p>
          <a:p>
            <a:pPr marL="548640" lvl="2" indent="-274320">
              <a:spcBef>
                <a:spcPts val="580"/>
              </a:spcBef>
              <a:buClr>
                <a:schemeClr val="accent1"/>
              </a:buClr>
            </a:pPr>
            <a:r>
              <a:rPr lang="cs-CZ" sz="3100" dirty="0" smtClean="0"/>
              <a:t>„Tomáš Čerňák“</a:t>
            </a:r>
          </a:p>
          <a:p>
            <a:pPr marL="548640" lvl="2" indent="-274320">
              <a:spcBef>
                <a:spcPts val="580"/>
              </a:spcBef>
              <a:buClr>
                <a:schemeClr val="accent1"/>
              </a:buClr>
            </a:pPr>
            <a:r>
              <a:rPr lang="cs-CZ" sz="3100" dirty="0" smtClean="0"/>
              <a:t>„Tomáš Vašíček“</a:t>
            </a:r>
          </a:p>
          <a:p>
            <a:pPr marL="548640" lvl="2" indent="-274320">
              <a:spcBef>
                <a:spcPts val="580"/>
              </a:spcBef>
              <a:buClr>
                <a:schemeClr val="accent1"/>
              </a:buClr>
            </a:pPr>
            <a:r>
              <a:rPr lang="cs-CZ" sz="3100" dirty="0" smtClean="0"/>
              <a:t>„Elen </a:t>
            </a:r>
            <a:r>
              <a:rPr lang="cs-CZ" sz="3100" dirty="0" err="1" smtClean="0"/>
              <a:t>Gilíková</a:t>
            </a:r>
            <a:r>
              <a:rPr lang="cs-CZ" sz="3100" dirty="0" smtClean="0"/>
              <a:t>“ 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098" name="Picture 2" descr="C:\Users\Zák\Desktop\20463_A3220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03066" y="3068960"/>
            <a:ext cx="3142982" cy="3356992"/>
          </a:xfrm>
          <a:prstGeom prst="rect">
            <a:avLst/>
          </a:prstGeom>
          <a:noFill/>
        </p:spPr>
      </p:pic>
      <p:sp>
        <p:nvSpPr>
          <p:cNvPr id="5" name="Tlačítko akce: Domů 4">
            <a:hlinkClick r:id="rId3" action="ppaction://hlinksldjump" highlightClick="1"/>
          </p:cNvPr>
          <p:cNvSpPr/>
          <p:nvPr/>
        </p:nvSpPr>
        <p:spPr>
          <a:xfrm>
            <a:off x="2051720" y="548680"/>
            <a:ext cx="1368152" cy="79208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cap="small" dirty="0" smtClean="0"/>
              <a:t>Výsledky (za rok 2017)</a:t>
            </a:r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sz="quarter" idx="1"/>
          </p:nvPr>
        </p:nvGraphicFramePr>
        <p:xfrm>
          <a:off x="755576" y="1700808"/>
          <a:ext cx="777240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4033936"/>
                <a:gridCol w="1147664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Kdy?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Kde?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Skóre?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8.1.2017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Opava</a:t>
                      </a:r>
                      <a:r>
                        <a:rPr lang="cs-CZ" baseline="0" dirty="0" smtClean="0"/>
                        <a:t>,</a:t>
                      </a:r>
                      <a:r>
                        <a:rPr lang="cs-CZ" dirty="0" smtClean="0"/>
                        <a:t>Ptačí vrch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15:17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12.1.2017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Opava, Dolní Náměstí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17:14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15.2.2017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Ostrava,</a:t>
                      </a:r>
                      <a:r>
                        <a:rPr lang="cs-CZ" baseline="0" dirty="0" smtClean="0"/>
                        <a:t> Vítkovice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52:45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6.4.2017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Ostrava, Mariánské Hory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23:18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9.5.2017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Olomouc,</a:t>
                      </a:r>
                      <a:r>
                        <a:rPr lang="cs-CZ" baseline="0" dirty="0" smtClean="0"/>
                        <a:t> Bělidla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73:36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11.5.2017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Zlín, Mladcová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8:2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25.7.2017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Brno, Komárov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12:8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18.10.2017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Opava,</a:t>
                      </a:r>
                      <a:r>
                        <a:rPr lang="cs-CZ" baseline="0" dirty="0" smtClean="0"/>
                        <a:t> Horní Náměstí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19:43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28.11.2017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Praha,  Holešovice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52:24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6.12.2017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Ustí</a:t>
                      </a:r>
                      <a:r>
                        <a:rPr lang="cs-CZ" baseline="0" dirty="0" smtClean="0"/>
                        <a:t> nad Labem, Mariánský vrch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15:66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24.12.2017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Praha, Pražský</a:t>
                      </a:r>
                      <a:r>
                        <a:rPr lang="cs-CZ" baseline="0" dirty="0" smtClean="0"/>
                        <a:t> Hrad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75:25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lačítko akce: Domů 8">
            <a:hlinkClick r:id="rId2" action="ppaction://hlinksldjump" highlightClick="1"/>
          </p:cNvPr>
          <p:cNvSpPr/>
          <p:nvPr/>
        </p:nvSpPr>
        <p:spPr>
          <a:xfrm>
            <a:off x="755576" y="548680"/>
            <a:ext cx="1368152" cy="79208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cap="small" dirty="0" smtClean="0"/>
              <a:t>Nejbližší turnaje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 rychlostřelbě</a:t>
            </a:r>
          </a:p>
          <a:p>
            <a:pPr lvl="1"/>
            <a:r>
              <a:rPr lang="cs-CZ" dirty="0" smtClean="0"/>
              <a:t>18.5.2018 16:30 – Opava, Dolní Náměstí – proti SK „Tron“</a:t>
            </a:r>
          </a:p>
          <a:p>
            <a:pPr lvl="1"/>
            <a:r>
              <a:rPr lang="cs-CZ" dirty="0" smtClean="0"/>
              <a:t>16.6.2018 18:30– Opava, Ptačí Vrch – proti SK „Ostravská četa“</a:t>
            </a:r>
          </a:p>
          <a:p>
            <a:pPr lvl="1"/>
            <a:r>
              <a:rPr lang="cs-CZ" dirty="0" smtClean="0"/>
              <a:t>21.6.2018 7:30 – Hulín, Sadová – proti SK „Hulínský luk“</a:t>
            </a:r>
          </a:p>
          <a:p>
            <a:r>
              <a:rPr lang="cs-CZ" dirty="0" smtClean="0"/>
              <a:t>V přesnostřelbě</a:t>
            </a:r>
          </a:p>
          <a:p>
            <a:pPr lvl="1"/>
            <a:r>
              <a:rPr lang="cs-CZ" dirty="0" smtClean="0"/>
              <a:t>16.5.2018 15:45 – Opava, Horní náměstí – proti SK „Puk“ </a:t>
            </a:r>
          </a:p>
          <a:p>
            <a:pPr lvl="1"/>
            <a:r>
              <a:rPr lang="cs-CZ" dirty="0" smtClean="0"/>
              <a:t>22.6.2018 16:55 – Opava, Dolní náměstí – proti SK „Ebro“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1331640" y="548680"/>
            <a:ext cx="1368152" cy="79208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cap="small" dirty="0" smtClean="0"/>
              <a:t>Co se naučíte?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3200" dirty="0" smtClean="0"/>
              <a:t>Střílet z luku a trefit terč.</a:t>
            </a:r>
          </a:p>
          <a:p>
            <a:r>
              <a:rPr lang="cs-CZ" sz="3200" dirty="0" smtClean="0"/>
              <a:t>Různé techniky jak střílet.</a:t>
            </a:r>
          </a:p>
          <a:p>
            <a:r>
              <a:rPr lang="cs-CZ" sz="3200" dirty="0" smtClean="0"/>
              <a:t>Pokud budete dobří tak i střílení více šípu naráz.</a:t>
            </a:r>
          </a:p>
          <a:p>
            <a:r>
              <a:rPr lang="cs-CZ" sz="3200" dirty="0" smtClean="0"/>
              <a:t>Kdo chce tak i jak vyrobit luk nebo šíp.</a:t>
            </a:r>
          </a:p>
          <a:p>
            <a:pPr>
              <a:buNone/>
            </a:pPr>
            <a:endParaRPr lang="cs-CZ" sz="3200" dirty="0" smtClean="0"/>
          </a:p>
        </p:txBody>
      </p:sp>
      <p:pic>
        <p:nvPicPr>
          <p:cNvPr id="5" name="Obrázek 4" descr="1020-150835388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99992" y="3789040"/>
            <a:ext cx="2708920" cy="2708920"/>
          </a:xfrm>
          <a:prstGeom prst="rect">
            <a:avLst/>
          </a:prstGeom>
        </p:spPr>
      </p:pic>
      <p:sp>
        <p:nvSpPr>
          <p:cNvPr id="6" name="Tlačítko akce: Domů 5">
            <a:hlinkClick r:id="rId3" action="ppaction://hlinksldjump" highlightClick="1"/>
          </p:cNvPr>
          <p:cNvSpPr/>
          <p:nvPr/>
        </p:nvSpPr>
        <p:spPr>
          <a:xfrm>
            <a:off x="1187624" y="476672"/>
            <a:ext cx="1368152" cy="79208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cap="small" dirty="0" smtClean="0"/>
              <a:t>Vybavení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3200" dirty="0" smtClean="0"/>
              <a:t>Luky (8 ks)</a:t>
            </a:r>
          </a:p>
          <a:p>
            <a:r>
              <a:rPr lang="cs-CZ" sz="3200" dirty="0" smtClean="0"/>
              <a:t>Terče (16 ks)</a:t>
            </a:r>
          </a:p>
          <a:p>
            <a:r>
              <a:rPr lang="cs-CZ" sz="3200" dirty="0" smtClean="0"/>
              <a:t>Šípy (64 ks)</a:t>
            </a:r>
          </a:p>
          <a:p>
            <a:r>
              <a:rPr lang="cs-CZ" sz="3200" dirty="0" smtClean="0"/>
              <a:t>Náhradní tětivy (20 ks)</a:t>
            </a:r>
          </a:p>
          <a:p>
            <a:r>
              <a:rPr lang="cs-CZ" sz="3200" dirty="0" smtClean="0"/>
              <a:t>Kuše!! (3 ks)</a:t>
            </a:r>
          </a:p>
          <a:p>
            <a:r>
              <a:rPr lang="cs-CZ" sz="3200" dirty="0" smtClean="0"/>
              <a:t>Šípy pro kuše (32 ks)</a:t>
            </a:r>
          </a:p>
          <a:p>
            <a:endParaRPr lang="cs-CZ" dirty="0"/>
          </a:p>
        </p:txBody>
      </p:sp>
      <p:pic>
        <p:nvPicPr>
          <p:cNvPr id="4" name="Obrázek 3" descr="_vyrn_157566743_sportbogen_set_34_zoll_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79912" y="188640"/>
            <a:ext cx="4716016" cy="2826990"/>
          </a:xfrm>
          <a:prstGeom prst="rect">
            <a:avLst/>
          </a:prstGeom>
        </p:spPr>
      </p:pic>
      <p:pic>
        <p:nvPicPr>
          <p:cNvPr id="5" name="Obrázek 4" descr="1351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60032" y="3861048"/>
            <a:ext cx="3611893" cy="2708920"/>
          </a:xfrm>
          <a:prstGeom prst="rect">
            <a:avLst/>
          </a:prstGeom>
        </p:spPr>
      </p:pic>
      <p:sp>
        <p:nvSpPr>
          <p:cNvPr id="6" name="Tlačítko akce: Domů 5">
            <a:hlinkClick r:id="rId4" action="ppaction://hlinksldjump" highlightClick="1"/>
          </p:cNvPr>
          <p:cNvSpPr/>
          <p:nvPr/>
        </p:nvSpPr>
        <p:spPr>
          <a:xfrm>
            <a:off x="2987824" y="404664"/>
            <a:ext cx="1368152" cy="79208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113</TotalTime>
  <Words>507</Words>
  <Application>Microsoft Office PowerPoint</Application>
  <PresentationFormat>Předvádění na obrazovce (4:3)</PresentationFormat>
  <Paragraphs>141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Jmění</vt:lpstr>
      <vt:lpstr>Můj sportovní klub</vt:lpstr>
      <vt:lpstr>Obsah</vt:lpstr>
      <vt:lpstr>Pro koho?</vt:lpstr>
      <vt:lpstr>Popis</vt:lpstr>
      <vt:lpstr>Členové</vt:lpstr>
      <vt:lpstr>Výsledky (za rok 2017)</vt:lpstr>
      <vt:lpstr>Nejbližší turnaje</vt:lpstr>
      <vt:lpstr>Co se naučíte?</vt:lpstr>
      <vt:lpstr>Vybavení </vt:lpstr>
      <vt:lpstr>Tréninky</vt:lpstr>
      <vt:lpstr>Ceník</vt:lpstr>
      <vt:lpstr>Závěr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Můj sportovní klub</dc:title>
  <dc:creator>Zák</dc:creator>
  <cp:lastModifiedBy>Zák</cp:lastModifiedBy>
  <cp:revision>24</cp:revision>
  <dcterms:created xsi:type="dcterms:W3CDTF">2018-05-11T06:55:10Z</dcterms:created>
  <dcterms:modified xsi:type="dcterms:W3CDTF">2018-05-11T08:48:46Z</dcterms:modified>
</cp:coreProperties>
</file>