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6" r:id="rId4"/>
    <p:sldId id="257" r:id="rId5"/>
    <p:sldId id="260" r:id="rId6"/>
    <p:sldId id="258" r:id="rId7"/>
    <p:sldId id="267" r:id="rId8"/>
    <p:sldId id="263" r:id="rId9"/>
    <p:sldId id="265" r:id="rId10"/>
    <p:sldId id="259" r:id="rId11"/>
    <p:sldId id="262" r:id="rId12"/>
    <p:sldId id="268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0AA281-7BA2-4CC1-9CFF-16437BB9AB22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9FAF4E-BD6C-4E0A-BDAC-428D20E676F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hyperlink" Target="https://www.pozoruhodnedarky.cz/Traveles-Bow-and-Arrow-Legend-of-Zelda-Replica-luk-a-sip--p20463.html" TargetMode="External"/><Relationship Id="rId7" Type="http://schemas.openxmlformats.org/officeDocument/2006/relationships/hyperlink" Target="https://vary.idnes.cz/foto.aspx?r=sporty&amp;c=A150610_084937_vary-sport_rou" TargetMode="External"/><Relationship Id="rId2" Type="http://schemas.openxmlformats.org/officeDocument/2006/relationships/hyperlink" Target="https://www.lucistnice.cz/terce-vybaveni-strelnic/slamena-tercovnic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osus.cz/clanky/kuse/" TargetMode="External"/><Relationship Id="rId5" Type="http://schemas.openxmlformats.org/officeDocument/2006/relationships/hyperlink" Target="https://www.krajinahraciek.sk/Luky-a-sipy-c22_0_1.htm" TargetMode="External"/><Relationship Id="rId4" Type="http://schemas.openxmlformats.org/officeDocument/2006/relationships/hyperlink" Target="https://www.fantasyobchod.cz/luk-lar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Vypracoval: Marek Chobot, VII.B, Edvarda Beneše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cap="small" dirty="0" smtClean="0">
                <a:solidFill>
                  <a:schemeClr val="tx2"/>
                </a:solidFill>
              </a:rPr>
              <a:t>Můj sportovní klub</a:t>
            </a:r>
          </a:p>
        </p:txBody>
      </p:sp>
      <p:pic>
        <p:nvPicPr>
          <p:cNvPr id="3074" name="Picture 2" descr="C:\Users\Zák\Desktop\znak v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29608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cap="small" dirty="0" smtClean="0"/>
              <a:t>Tréninky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DE</a:t>
                      </a:r>
                      <a:r>
                        <a:rPr lang="cs-CZ" baseline="0" dirty="0" smtClean="0"/>
                        <a:t> 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 (DĚTI)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 (DOSPĚLÍ)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10-12 a 16-18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12-14 a</a:t>
                      </a:r>
                      <a:r>
                        <a:rPr lang="cs-CZ" baseline="0" dirty="0" smtClean="0"/>
                        <a:t> 18-20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Nejsou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10-12, 13-15</a:t>
                      </a:r>
                      <a:r>
                        <a:rPr lang="cs-CZ" baseline="0" dirty="0" smtClean="0"/>
                        <a:t> a 16-18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10-12, 13-15 a 16-18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Nejsou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12-14 a</a:t>
                      </a:r>
                      <a:r>
                        <a:rPr lang="cs-CZ" baseline="0" dirty="0" smtClean="0"/>
                        <a:t> 18-20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10-12 a 16-18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7-9, 10-12 a 16-18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15-17</a:t>
                      </a:r>
                      <a:r>
                        <a:rPr lang="cs-CZ" baseline="0" dirty="0" smtClean="0"/>
                        <a:t> a 19-21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Sobota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Nejsou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Nejsou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Neděle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Nejsou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Nejsou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lačítko akce: Domů 7">
            <a:hlinkClick r:id="rId2" action="ppaction://hlinksldjump" highlightClick="1"/>
          </p:cNvPr>
          <p:cNvSpPr/>
          <p:nvPr/>
        </p:nvSpPr>
        <p:spPr>
          <a:xfrm>
            <a:off x="2051720" y="548680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cs-CZ" cap="small" dirty="0" smtClean="0"/>
              <a:t>Ceník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71600" y="1196752"/>
            <a:ext cx="77724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Trénink    </a:t>
            </a:r>
          </a:p>
          <a:p>
            <a:pPr lvl="1"/>
            <a:r>
              <a:rPr lang="cs-CZ" sz="2800" dirty="0" smtClean="0"/>
              <a:t>1 hodina (2h)…Dítě 600 Kč…Dospělí 800 Kč</a:t>
            </a:r>
          </a:p>
          <a:p>
            <a:pPr lvl="1"/>
            <a:r>
              <a:rPr lang="cs-CZ" sz="2800" dirty="0" smtClean="0"/>
              <a:t>10 hodin (20h)…Dítě 4500 Kč… Dospělí 6000 Kč</a:t>
            </a:r>
          </a:p>
          <a:p>
            <a:pPr lvl="1"/>
            <a:endParaRPr lang="cs-CZ" sz="2800" dirty="0" smtClean="0"/>
          </a:p>
          <a:p>
            <a:r>
              <a:rPr lang="cs-CZ" sz="2800" dirty="0" smtClean="0"/>
              <a:t>Členství (volné chození i mimo tréninky)</a:t>
            </a:r>
          </a:p>
          <a:p>
            <a:pPr lvl="1"/>
            <a:r>
              <a:rPr lang="cs-CZ" sz="2800" dirty="0" smtClean="0"/>
              <a:t>Měsíc …… Dítě 1500 Kč … Dospělí  2500 Kč</a:t>
            </a:r>
          </a:p>
          <a:p>
            <a:pPr lvl="1"/>
            <a:r>
              <a:rPr lang="cs-CZ" sz="2800" dirty="0" smtClean="0"/>
              <a:t>Půl roku … Dítě 8000 Kč … Dospělí 13000 Kč</a:t>
            </a:r>
          </a:p>
          <a:p>
            <a:pPr lvl="1"/>
            <a:r>
              <a:rPr lang="cs-CZ" sz="2800" dirty="0" smtClean="0"/>
              <a:t>Rok ……... Dítě 15000 Kč … Dospělí 22500 Kč</a:t>
            </a:r>
          </a:p>
          <a:p>
            <a:pPr lvl="1"/>
            <a:r>
              <a:rPr lang="cs-CZ" sz="2800" dirty="0" smtClean="0"/>
              <a:t>Do konce života … Dítě 30000 Kč … Dospělí 50000 Kč</a:t>
            </a:r>
          </a:p>
          <a:p>
            <a:r>
              <a:rPr lang="cs-CZ" sz="2800" dirty="0" smtClean="0"/>
              <a:t>Rodinné slevy</a:t>
            </a:r>
          </a:p>
          <a:p>
            <a:pPr lvl="1"/>
            <a:r>
              <a:rPr lang="cs-CZ" sz="2800" dirty="0" smtClean="0"/>
              <a:t>2+1 10%</a:t>
            </a:r>
          </a:p>
          <a:p>
            <a:pPr lvl="1"/>
            <a:r>
              <a:rPr lang="cs-CZ" sz="2800" dirty="0" smtClean="0"/>
              <a:t>2+2 25%</a:t>
            </a:r>
          </a:p>
          <a:p>
            <a:pPr lvl="1"/>
            <a:r>
              <a:rPr lang="cs-CZ" sz="2800" dirty="0" smtClean="0"/>
              <a:t>2+3 40%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6588224" y="548680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cap="small" dirty="0" smtClean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7200" dirty="0" smtClean="0"/>
              <a:t>  Děkuji za pozornost</a:t>
            </a:r>
            <a:endParaRPr lang="cs-CZ" sz="7200" dirty="0"/>
          </a:p>
        </p:txBody>
      </p:sp>
      <p:pic>
        <p:nvPicPr>
          <p:cNvPr id="6" name="Picture 2" descr="C:\Users\Zák\Desktop\znak v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060848"/>
            <a:ext cx="439248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cs-CZ" cap="small" dirty="0" smtClean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050" dirty="0" smtClean="0">
                <a:hlinkClick r:id="rId2"/>
              </a:rPr>
              <a:t>https://</a:t>
            </a:r>
            <a:r>
              <a:rPr lang="cs-CZ" sz="1050" dirty="0" smtClean="0">
                <a:hlinkClick r:id="rId2"/>
              </a:rPr>
              <a:t>www.lucistnice.cz/terce-vybaveni-strelnic/slamena-tercovnice.htm</a:t>
            </a:r>
            <a:endParaRPr lang="cs-CZ" sz="1050" dirty="0" smtClean="0"/>
          </a:p>
          <a:p>
            <a:r>
              <a:rPr lang="cs-CZ" sz="1050" dirty="0" smtClean="0">
                <a:hlinkClick r:id="rId3"/>
              </a:rPr>
              <a:t>https://www.pozoruhodnedarky.cz/Traveles-Bow-and-Arrow-Legend-of-Zelda-Replica-luk-a-sip--</a:t>
            </a:r>
            <a:r>
              <a:rPr lang="cs-CZ" sz="1050" dirty="0" smtClean="0">
                <a:hlinkClick r:id="rId3"/>
              </a:rPr>
              <a:t>p20463.html</a:t>
            </a:r>
            <a:endParaRPr lang="cs-CZ" sz="1050" dirty="0" smtClean="0"/>
          </a:p>
          <a:p>
            <a:r>
              <a:rPr lang="cs-CZ" sz="1050" dirty="0" smtClean="0">
                <a:hlinkClick r:id="rId4"/>
              </a:rPr>
              <a:t>https://</a:t>
            </a:r>
            <a:r>
              <a:rPr lang="cs-CZ" sz="1050" dirty="0" smtClean="0">
                <a:hlinkClick r:id="rId4"/>
              </a:rPr>
              <a:t>www.fantasyobchod.cz/luk-larp</a:t>
            </a:r>
            <a:endParaRPr lang="cs-CZ" sz="1050" dirty="0" smtClean="0"/>
          </a:p>
          <a:p>
            <a:r>
              <a:rPr lang="cs-CZ" sz="1050" dirty="0" smtClean="0">
                <a:hlinkClick r:id="rId5"/>
              </a:rPr>
              <a:t>https://</a:t>
            </a:r>
            <a:r>
              <a:rPr lang="cs-CZ" sz="1050" dirty="0" smtClean="0">
                <a:hlinkClick r:id="rId5"/>
              </a:rPr>
              <a:t>www.krajinahraciek.sk/Luky-a-sipy-c22_0_1.htm</a:t>
            </a:r>
            <a:endParaRPr lang="cs-CZ" sz="1050" dirty="0" smtClean="0"/>
          </a:p>
          <a:p>
            <a:r>
              <a:rPr lang="cs-CZ" sz="1050" dirty="0" smtClean="0">
                <a:hlinkClick r:id="rId6"/>
              </a:rPr>
              <a:t>http://www.</a:t>
            </a:r>
            <a:r>
              <a:rPr lang="cs-CZ" sz="1050" dirty="0" err="1" smtClean="0">
                <a:hlinkClick r:id="rId6"/>
              </a:rPr>
              <a:t>colosus.cz</a:t>
            </a:r>
            <a:r>
              <a:rPr lang="cs-CZ" sz="1050" dirty="0" smtClean="0">
                <a:hlinkClick r:id="rId6"/>
              </a:rPr>
              <a:t>/</a:t>
            </a:r>
            <a:r>
              <a:rPr lang="cs-CZ" sz="1050" dirty="0" err="1" smtClean="0">
                <a:hlinkClick r:id="rId6"/>
              </a:rPr>
              <a:t>clanky</a:t>
            </a:r>
            <a:r>
              <a:rPr lang="cs-CZ" sz="1050" dirty="0" smtClean="0">
                <a:hlinkClick r:id="rId6"/>
              </a:rPr>
              <a:t>/kuse</a:t>
            </a:r>
            <a:r>
              <a:rPr lang="cs-CZ" sz="1050" dirty="0" smtClean="0">
                <a:hlinkClick r:id="rId6"/>
              </a:rPr>
              <a:t>/</a:t>
            </a:r>
            <a:endParaRPr lang="cs-CZ" sz="1050" dirty="0" smtClean="0"/>
          </a:p>
          <a:p>
            <a:r>
              <a:rPr lang="cs-CZ" sz="1050" dirty="0" smtClean="0">
                <a:hlinkClick r:id="rId7"/>
              </a:rPr>
              <a:t>https://</a:t>
            </a:r>
            <a:r>
              <a:rPr lang="cs-CZ" sz="1050" dirty="0" smtClean="0">
                <a:hlinkClick r:id="rId7"/>
              </a:rPr>
              <a:t>vary.idnes.cz/foto.aspx?r=sporty&amp;c=A150610_084937_vary-sport_rou</a:t>
            </a:r>
            <a:endParaRPr lang="cs-CZ" sz="1050" dirty="0" smtClean="0"/>
          </a:p>
          <a:p>
            <a:r>
              <a:rPr lang="cs-CZ" sz="1050" dirty="0" smtClean="0"/>
              <a:t>Obrázky udělané v </a:t>
            </a:r>
            <a:r>
              <a:rPr lang="cs-CZ" sz="1050" dirty="0" err="1" smtClean="0"/>
              <a:t>Gimpu</a:t>
            </a:r>
            <a:r>
              <a:rPr lang="cs-CZ" sz="1050" dirty="0" smtClean="0"/>
              <a:t> a </a:t>
            </a:r>
            <a:r>
              <a:rPr lang="cs-CZ" sz="1050" dirty="0" err="1" smtClean="0"/>
              <a:t>malováí</a:t>
            </a:r>
            <a:endParaRPr lang="cs-CZ" sz="1050" dirty="0" smtClean="0"/>
          </a:p>
          <a:p>
            <a:endParaRPr lang="cs-CZ" sz="800" dirty="0" smtClean="0"/>
          </a:p>
          <a:p>
            <a:endParaRPr lang="cs-CZ" sz="800" dirty="0" smtClean="0"/>
          </a:p>
          <a:p>
            <a:endParaRPr lang="cs-CZ" sz="800" dirty="0"/>
          </a:p>
        </p:txBody>
      </p:sp>
      <p:sp>
        <p:nvSpPr>
          <p:cNvPr id="4" name="Tlačítko akce: Domů 3">
            <a:hlinkClick r:id="rId8" action="ppaction://hlinksldjump" highlightClick="1"/>
          </p:cNvPr>
          <p:cNvSpPr/>
          <p:nvPr/>
        </p:nvSpPr>
        <p:spPr>
          <a:xfrm>
            <a:off x="5580112" y="548680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cap="small" dirty="0" smtClean="0"/>
              <a:t>Obsah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 action="ppaction://hlinksldjump"/>
              </a:rPr>
              <a:t>Pro koho?</a:t>
            </a:r>
            <a:endParaRPr lang="cs-CZ" dirty="0" smtClean="0">
              <a:hlinkClick r:id="rId3" action="ppaction://hlinksldjump"/>
            </a:endParaRPr>
          </a:p>
          <a:p>
            <a:r>
              <a:rPr lang="cs-CZ" dirty="0" smtClean="0">
                <a:hlinkClick r:id="rId3" action="ppaction://hlinksldjump"/>
              </a:rPr>
              <a:t>Popis</a:t>
            </a:r>
            <a:endParaRPr lang="cs-CZ" dirty="0" smtClean="0"/>
          </a:p>
          <a:p>
            <a:r>
              <a:rPr lang="cs-CZ" dirty="0" smtClean="0">
                <a:hlinkClick r:id="rId4" action="ppaction://hlinksldjump"/>
              </a:rPr>
              <a:t>Členové</a:t>
            </a:r>
            <a:endParaRPr lang="cs-CZ" dirty="0" smtClean="0"/>
          </a:p>
          <a:p>
            <a:r>
              <a:rPr lang="cs-CZ" dirty="0" smtClean="0">
                <a:hlinkClick r:id="rId5" action="ppaction://hlinksldjump"/>
              </a:rPr>
              <a:t>Výsledky</a:t>
            </a:r>
            <a:endParaRPr lang="cs-CZ" dirty="0" smtClean="0"/>
          </a:p>
          <a:p>
            <a:r>
              <a:rPr lang="cs-CZ" dirty="0" smtClean="0">
                <a:hlinkClick r:id="rId6" action="ppaction://hlinksldjump"/>
              </a:rPr>
              <a:t>Nejbližší turnaje</a:t>
            </a:r>
            <a:endParaRPr lang="cs-CZ" dirty="0" smtClean="0"/>
          </a:p>
          <a:p>
            <a:r>
              <a:rPr lang="cs-CZ" dirty="0" smtClean="0">
                <a:hlinkClick r:id="rId7" action="ppaction://hlinksldjump"/>
              </a:rPr>
              <a:t>Co se naučíte?</a:t>
            </a:r>
            <a:endParaRPr lang="cs-CZ" dirty="0" smtClean="0"/>
          </a:p>
          <a:p>
            <a:r>
              <a:rPr lang="cs-CZ" dirty="0" smtClean="0">
                <a:hlinkClick r:id="rId8" action="ppaction://hlinksldjump"/>
              </a:rPr>
              <a:t>Vybavení</a:t>
            </a:r>
            <a:endParaRPr lang="cs-CZ" dirty="0" smtClean="0"/>
          </a:p>
          <a:p>
            <a:r>
              <a:rPr lang="cs-CZ" dirty="0" smtClean="0">
                <a:hlinkClick r:id="rId9" action="ppaction://hlinksldjump"/>
              </a:rPr>
              <a:t>Tréninky</a:t>
            </a:r>
            <a:endParaRPr lang="cs-CZ" dirty="0" smtClean="0"/>
          </a:p>
          <a:p>
            <a:r>
              <a:rPr lang="cs-CZ" dirty="0" smtClean="0">
                <a:hlinkClick r:id="rId10" action="ppaction://hlinksldjump"/>
              </a:rPr>
              <a:t>Ceník</a:t>
            </a:r>
            <a:endParaRPr lang="cs-CZ" dirty="0" smtClean="0"/>
          </a:p>
          <a:p>
            <a:r>
              <a:rPr lang="cs-CZ" dirty="0" smtClean="0">
                <a:hlinkClick r:id="rId11" action="ppaction://hlinksldjump"/>
              </a:rPr>
              <a:t>Zdroje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znak v 3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5192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/>
          </a:bodyPr>
          <a:lstStyle/>
          <a:p>
            <a:r>
              <a:rPr lang="cs-CZ" cap="small" dirty="0" smtClean="0"/>
              <a:t>Pro koho?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29608" cy="4572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Pro ty koho baví střílet z luku.</a:t>
            </a:r>
          </a:p>
          <a:p>
            <a:r>
              <a:rPr lang="cs-CZ" sz="3200" dirty="0" smtClean="0"/>
              <a:t>Vyrábění šípů pro kutily!</a:t>
            </a:r>
          </a:p>
          <a:p>
            <a:r>
              <a:rPr lang="cs-CZ" sz="3200" dirty="0" smtClean="0"/>
              <a:t>Kuše pro ty co jsou slabí a ne udrží dlouho napnutý luk.</a:t>
            </a:r>
            <a:endParaRPr lang="cs-CZ" sz="3200" dirty="0"/>
          </a:p>
        </p:txBody>
      </p:sp>
      <p:pic>
        <p:nvPicPr>
          <p:cNvPr id="4" name="Obrázek 3" descr="ROU5bcee7_085933_30654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4664"/>
            <a:ext cx="3915733" cy="5877272"/>
          </a:xfrm>
          <a:prstGeom prst="rect">
            <a:avLst/>
          </a:prstGeom>
        </p:spPr>
      </p:pic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3419872" y="692696"/>
            <a:ext cx="86409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cap="small" dirty="0" smtClean="0"/>
              <a:t>Popis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161656" cy="4572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Náš klub se jmenuje „Slon“.</a:t>
            </a:r>
          </a:p>
          <a:p>
            <a:r>
              <a:rPr lang="cs-CZ" sz="3200" dirty="0" smtClean="0"/>
              <a:t>Klub se zaměřuje se na lukostřelbu.</a:t>
            </a:r>
          </a:p>
          <a:p>
            <a:r>
              <a:rPr lang="cs-CZ" sz="3200" dirty="0" smtClean="0"/>
              <a:t>Nacházíme se v Opavě, Masařská 8.</a:t>
            </a:r>
          </a:p>
          <a:p>
            <a:endParaRPr lang="cs-CZ" sz="3200" dirty="0" smtClean="0"/>
          </a:p>
        </p:txBody>
      </p:sp>
      <p:pic>
        <p:nvPicPr>
          <p:cNvPr id="1026" name="Picture 2" descr="C:\Users\Zák\Desktop\luk-na-larp-2307-0-1000x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12776"/>
            <a:ext cx="3754388" cy="3754388"/>
          </a:xfrm>
          <a:prstGeom prst="rect">
            <a:avLst/>
          </a:prstGeom>
          <a:noFill/>
        </p:spPr>
      </p:pic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2051720" y="548680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cap="small" dirty="0" smtClean="0"/>
              <a:t>Členové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500" dirty="0" smtClean="0"/>
              <a:t>Prezident klubu „Marek Chobot“</a:t>
            </a:r>
          </a:p>
          <a:p>
            <a:r>
              <a:rPr lang="cs-CZ" sz="3500" dirty="0" smtClean="0"/>
              <a:t>Zástupce prezidenta „Tadeáš Lex“</a:t>
            </a:r>
          </a:p>
          <a:p>
            <a:r>
              <a:rPr lang="cs-CZ" sz="3500" dirty="0" smtClean="0"/>
              <a:t>Úředník „Adam Horák“</a:t>
            </a:r>
          </a:p>
          <a:p>
            <a:r>
              <a:rPr lang="cs-CZ" sz="3500" dirty="0" smtClean="0"/>
              <a:t>Právnička „Anna Seifreitová“</a:t>
            </a:r>
          </a:p>
          <a:p>
            <a:r>
              <a:rPr lang="cs-CZ" sz="3500" dirty="0" smtClean="0"/>
              <a:t>Ostatní:  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cs-CZ" sz="3100" dirty="0" smtClean="0"/>
              <a:t>„Michal Glabazňa“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cs-CZ" sz="3100" dirty="0" smtClean="0"/>
              <a:t>„Tomáš Čerňák“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cs-CZ" sz="3100" dirty="0" smtClean="0"/>
              <a:t>„Tomáš Vašíček“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cs-CZ" sz="3100" dirty="0" smtClean="0"/>
              <a:t>„Elen </a:t>
            </a:r>
            <a:r>
              <a:rPr lang="cs-CZ" sz="3100" dirty="0" err="1" smtClean="0"/>
              <a:t>Gilíková</a:t>
            </a:r>
            <a:r>
              <a:rPr lang="cs-CZ" sz="3100" dirty="0" smtClean="0"/>
              <a:t>“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C:\Users\Zák\Desktop\20463_A32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3066" y="3068960"/>
            <a:ext cx="3142982" cy="3356992"/>
          </a:xfrm>
          <a:prstGeom prst="rect">
            <a:avLst/>
          </a:prstGeom>
          <a:noFill/>
        </p:spPr>
      </p:pic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2051720" y="548680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cap="small" dirty="0" smtClean="0"/>
              <a:t>Výsledky (za rok 2017)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1"/>
          </p:nvPr>
        </p:nvGraphicFramePr>
        <p:xfrm>
          <a:off x="755576" y="1700808"/>
          <a:ext cx="7772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4033936"/>
                <a:gridCol w="11476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Kdy?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Kde?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Skóre?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8.1.2017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Opava</a:t>
                      </a:r>
                      <a:r>
                        <a:rPr lang="cs-CZ" baseline="0" dirty="0" smtClean="0"/>
                        <a:t>,</a:t>
                      </a:r>
                      <a:r>
                        <a:rPr lang="cs-CZ" dirty="0" smtClean="0"/>
                        <a:t>Ptačí vrch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15:17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Opava, Dolní Náměstí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17:14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15.2.2017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Ostrava,</a:t>
                      </a:r>
                      <a:r>
                        <a:rPr lang="cs-CZ" baseline="0" dirty="0" smtClean="0"/>
                        <a:t> Vítkovice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52:45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6.4.2017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Ostrava, Mariánské Hory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23:18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9.5.2017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Olomouc,</a:t>
                      </a:r>
                      <a:r>
                        <a:rPr lang="cs-CZ" baseline="0" dirty="0" smtClean="0"/>
                        <a:t> Bělidla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73:36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11.5.2017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Zlín, Mladcová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8:2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25.7.2017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Brno, Komárov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12:8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18.10.2017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Opava,</a:t>
                      </a:r>
                      <a:r>
                        <a:rPr lang="cs-CZ" baseline="0" dirty="0" smtClean="0"/>
                        <a:t> Horní Náměstí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19:43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28.11.2017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Praha,  Holešovice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52:24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6.12.2017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Ustí</a:t>
                      </a:r>
                      <a:r>
                        <a:rPr lang="cs-CZ" baseline="0" dirty="0" smtClean="0"/>
                        <a:t> nad Labem, Mariánský vrch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15:66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24.12.2017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Praha, Pražský</a:t>
                      </a:r>
                      <a:r>
                        <a:rPr lang="cs-CZ" baseline="0" dirty="0" smtClean="0"/>
                        <a:t> 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75:25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lačítko akce: Domů 8">
            <a:hlinkClick r:id="rId2" action="ppaction://hlinksldjump" highlightClick="1"/>
          </p:cNvPr>
          <p:cNvSpPr/>
          <p:nvPr/>
        </p:nvSpPr>
        <p:spPr>
          <a:xfrm>
            <a:off x="755576" y="548680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cap="small" dirty="0" smtClean="0"/>
              <a:t>Nejbližší turnaje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rychlostřelbě</a:t>
            </a:r>
          </a:p>
          <a:p>
            <a:pPr lvl="1"/>
            <a:r>
              <a:rPr lang="cs-CZ" dirty="0" smtClean="0"/>
              <a:t>18.5.2018 16:30 – Opava, Dolní Náměstí – proti SK „Tron“</a:t>
            </a:r>
          </a:p>
          <a:p>
            <a:pPr lvl="1"/>
            <a:r>
              <a:rPr lang="cs-CZ" dirty="0" smtClean="0"/>
              <a:t>16.6.2018 18:30– Opava, Ptačí Vrch – proti SK „Ostravská četa“</a:t>
            </a:r>
          </a:p>
          <a:p>
            <a:pPr lvl="1"/>
            <a:r>
              <a:rPr lang="cs-CZ" dirty="0" smtClean="0"/>
              <a:t>21.6.2018 7:30 – Hulín, Sadová – proti SK „Hulínský luk“</a:t>
            </a:r>
          </a:p>
          <a:p>
            <a:r>
              <a:rPr lang="cs-CZ" dirty="0" smtClean="0"/>
              <a:t>V přesnostřelbě</a:t>
            </a:r>
          </a:p>
          <a:p>
            <a:pPr lvl="1"/>
            <a:r>
              <a:rPr lang="cs-CZ" dirty="0" smtClean="0"/>
              <a:t>16.5.2018 15:45 – Opava, Horní náměstí – proti SK „Puk“ </a:t>
            </a:r>
          </a:p>
          <a:p>
            <a:pPr lvl="1"/>
            <a:r>
              <a:rPr lang="cs-CZ" dirty="0" smtClean="0"/>
              <a:t>22.6.2018 16:55 – Opava, Dolní náměstí – proti SK „Ebro“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1331640" y="548680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cap="small" dirty="0" smtClean="0"/>
              <a:t>Co se naučíte?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Střílet z luku a trefit terč.</a:t>
            </a:r>
          </a:p>
          <a:p>
            <a:r>
              <a:rPr lang="cs-CZ" sz="3200" dirty="0" smtClean="0"/>
              <a:t>Různé techniky jak střílet.</a:t>
            </a:r>
          </a:p>
          <a:p>
            <a:r>
              <a:rPr lang="cs-CZ" sz="3200" dirty="0" smtClean="0"/>
              <a:t>Pokud budete dobří tak i střílení více šípu naráz.</a:t>
            </a:r>
          </a:p>
          <a:p>
            <a:r>
              <a:rPr lang="cs-CZ" sz="3200" dirty="0" smtClean="0"/>
              <a:t>Kdo chce tak i jak vyrobit luk nebo šíp.</a:t>
            </a:r>
          </a:p>
          <a:p>
            <a:pPr>
              <a:buNone/>
            </a:pPr>
            <a:endParaRPr lang="cs-CZ" sz="3200" dirty="0" smtClean="0"/>
          </a:p>
        </p:txBody>
      </p:sp>
      <p:pic>
        <p:nvPicPr>
          <p:cNvPr id="5" name="Obrázek 4" descr="1020-15083538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789040"/>
            <a:ext cx="2708920" cy="2708920"/>
          </a:xfrm>
          <a:prstGeom prst="rect">
            <a:avLst/>
          </a:prstGeom>
        </p:spPr>
      </p:pic>
      <p:sp>
        <p:nvSpPr>
          <p:cNvPr id="6" name="Tlačítko akce: Domů 5">
            <a:hlinkClick r:id="rId3" action="ppaction://hlinksldjump" highlightClick="1"/>
          </p:cNvPr>
          <p:cNvSpPr/>
          <p:nvPr/>
        </p:nvSpPr>
        <p:spPr>
          <a:xfrm>
            <a:off x="1187624" y="476672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cap="small" dirty="0" smtClean="0"/>
              <a:t>Vybavení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Luky (8 ks)</a:t>
            </a:r>
          </a:p>
          <a:p>
            <a:r>
              <a:rPr lang="cs-CZ" sz="3200" dirty="0" smtClean="0"/>
              <a:t>Terče (16 ks)</a:t>
            </a:r>
          </a:p>
          <a:p>
            <a:r>
              <a:rPr lang="cs-CZ" sz="3200" dirty="0" smtClean="0"/>
              <a:t>Šípy (64 ks)</a:t>
            </a:r>
          </a:p>
          <a:p>
            <a:r>
              <a:rPr lang="cs-CZ" sz="3200" dirty="0" smtClean="0"/>
              <a:t>Náhradní tětivy (20 ks)</a:t>
            </a:r>
          </a:p>
          <a:p>
            <a:r>
              <a:rPr lang="cs-CZ" sz="3200" dirty="0" smtClean="0"/>
              <a:t>Kuše!! (3 ks)</a:t>
            </a:r>
          </a:p>
          <a:p>
            <a:r>
              <a:rPr lang="cs-CZ" sz="3200" dirty="0" smtClean="0"/>
              <a:t>Šípy pro kuše (32 ks)</a:t>
            </a:r>
          </a:p>
          <a:p>
            <a:endParaRPr lang="cs-CZ" dirty="0"/>
          </a:p>
        </p:txBody>
      </p:sp>
      <p:pic>
        <p:nvPicPr>
          <p:cNvPr id="4" name="Obrázek 3" descr="_vyrn_157566743_sportbogen_set_34_zoll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88640"/>
            <a:ext cx="4716016" cy="2826990"/>
          </a:xfrm>
          <a:prstGeom prst="rect">
            <a:avLst/>
          </a:prstGeom>
        </p:spPr>
      </p:pic>
      <p:pic>
        <p:nvPicPr>
          <p:cNvPr id="5" name="Obrázek 4" descr="135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861048"/>
            <a:ext cx="3611893" cy="2708920"/>
          </a:xfrm>
          <a:prstGeom prst="rect">
            <a:avLst/>
          </a:prstGeom>
        </p:spPr>
      </p:pic>
      <p:sp>
        <p:nvSpPr>
          <p:cNvPr id="6" name="Tlačítko akce: Domů 5">
            <a:hlinkClick r:id="rId4" action="ppaction://hlinksldjump" highlightClick="1"/>
          </p:cNvPr>
          <p:cNvSpPr/>
          <p:nvPr/>
        </p:nvSpPr>
        <p:spPr>
          <a:xfrm>
            <a:off x="2987824" y="404664"/>
            <a:ext cx="136815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</TotalTime>
  <Words>507</Words>
  <Application>Microsoft Office PowerPoint</Application>
  <PresentationFormat>Předvádění na obrazovce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Jmění</vt:lpstr>
      <vt:lpstr>Můj sportovní klub</vt:lpstr>
      <vt:lpstr>Obsah</vt:lpstr>
      <vt:lpstr>Pro koho?</vt:lpstr>
      <vt:lpstr>Popis</vt:lpstr>
      <vt:lpstr>Členové</vt:lpstr>
      <vt:lpstr>Výsledky (za rok 2017)</vt:lpstr>
      <vt:lpstr>Nejbližší turnaje</vt:lpstr>
      <vt:lpstr>Co se naučíte?</vt:lpstr>
      <vt:lpstr>Vybavení </vt:lpstr>
      <vt:lpstr>Tréninky</vt:lpstr>
      <vt:lpstr>Ceník</vt:lpstr>
      <vt:lpstr>Závěr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Můj sportovní klub</dc:title>
  <dc:creator>Zák</dc:creator>
  <cp:lastModifiedBy>Zák</cp:lastModifiedBy>
  <cp:revision>24</cp:revision>
  <dcterms:created xsi:type="dcterms:W3CDTF">2018-05-11T06:55:10Z</dcterms:created>
  <dcterms:modified xsi:type="dcterms:W3CDTF">2018-05-11T08:48:46Z</dcterms:modified>
</cp:coreProperties>
</file>