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9424A-7F96-4DED-8EA4-F68CED0EBCEC}" type="datetimeFigureOut">
              <a:rPr lang="cs-CZ" smtClean="0"/>
              <a:t>11.5.2018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3C83-CA4C-4D89-A4BA-0ACD85E08CBF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9424A-7F96-4DED-8EA4-F68CED0EBCEC}" type="datetimeFigureOut">
              <a:rPr lang="cs-CZ" smtClean="0"/>
              <a:t>11.5.2018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3C83-CA4C-4D89-A4BA-0ACD85E08CB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9424A-7F96-4DED-8EA4-F68CED0EBCEC}" type="datetimeFigureOut">
              <a:rPr lang="cs-CZ" smtClean="0"/>
              <a:t>11.5.2018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3C83-CA4C-4D89-A4BA-0ACD85E08CB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9424A-7F96-4DED-8EA4-F68CED0EBCEC}" type="datetimeFigureOut">
              <a:rPr lang="cs-CZ" smtClean="0"/>
              <a:t>11.5.2018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3C83-CA4C-4D89-A4BA-0ACD85E08CB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9424A-7F96-4DED-8EA4-F68CED0EBCEC}" type="datetimeFigureOut">
              <a:rPr lang="cs-CZ" smtClean="0"/>
              <a:t>11.5.2018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3C83-CA4C-4D89-A4BA-0ACD85E08CB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9424A-7F96-4DED-8EA4-F68CED0EBCEC}" type="datetimeFigureOut">
              <a:rPr lang="cs-CZ" smtClean="0"/>
              <a:t>11.5.2018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3C83-CA4C-4D89-A4BA-0ACD85E08CB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9424A-7F96-4DED-8EA4-F68CED0EBCEC}" type="datetimeFigureOut">
              <a:rPr lang="cs-CZ" smtClean="0"/>
              <a:t>11.5.2018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3C83-CA4C-4D89-A4BA-0ACD85E08CB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9424A-7F96-4DED-8EA4-F68CED0EBCEC}" type="datetimeFigureOut">
              <a:rPr lang="cs-CZ" smtClean="0"/>
              <a:t>11.5.2018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3C83-CA4C-4D89-A4BA-0ACD85E08CB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9424A-7F96-4DED-8EA4-F68CED0EBCEC}" type="datetimeFigureOut">
              <a:rPr lang="cs-CZ" smtClean="0"/>
              <a:t>11.5.2018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3C83-CA4C-4D89-A4BA-0ACD85E08CB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9424A-7F96-4DED-8EA4-F68CED0EBCEC}" type="datetimeFigureOut">
              <a:rPr lang="cs-CZ" smtClean="0"/>
              <a:t>11.5.2018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3C83-CA4C-4D89-A4BA-0ACD85E08CBF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8419424A-7F96-4DED-8EA4-F68CED0EBCEC}" type="datetimeFigureOut">
              <a:rPr lang="cs-CZ" smtClean="0"/>
              <a:t>11.5.2018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35FF3C83-CA4C-4D89-A4BA-0ACD85E08CB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419424A-7F96-4DED-8EA4-F68CED0EBCEC}" type="datetimeFigureOut">
              <a:rPr lang="cs-CZ" smtClean="0"/>
              <a:t>11.5.2018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35FF3C83-CA4C-4D89-A4BA-0ACD85E08CBF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7" Type="http://schemas.openxmlformats.org/officeDocument/2006/relationships/slide" Target="slide7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" Target="slide6.xml"/><Relationship Id="rId5" Type="http://schemas.openxmlformats.org/officeDocument/2006/relationships/slide" Target="slide3.xml"/><Relationship Id="rId4" Type="http://schemas.openxmlformats.org/officeDocument/2006/relationships/slide" Target="slide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motocrossklub.cz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 smtClean="0"/>
              <a:t>MotoCross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8000" dirty="0" smtClean="0"/>
              <a:t>Sportovní Klub</a:t>
            </a:r>
            <a:endParaRPr lang="cs-CZ" sz="80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251520" y="5373216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tx2">
                    <a:lumMod val="25000"/>
                  </a:schemeClr>
                </a:solidFill>
              </a:rPr>
              <a:t>Otevírací Doba</a:t>
            </a:r>
            <a:endParaRPr lang="cs-CZ" dirty="0">
              <a:solidFill>
                <a:schemeClr val="tx2">
                  <a:lumMod val="25000"/>
                </a:schemeClr>
              </a:solidFill>
            </a:endParaRPr>
          </a:p>
        </p:txBody>
      </p:sp>
      <p:sp>
        <p:nvSpPr>
          <p:cNvPr id="14338" name="AutoShape 2" descr="VÃ½sledek obrÃ¡zku pro hodin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4340" name="AutoShape 4" descr="VÃ½sledek obrÃ¡zku pro hodin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9" name="Elipsa 8">
            <a:hlinkClick r:id="" action="ppaction://hlinkshowjump?jump=nextslide"/>
          </p:cNvPr>
          <p:cNvSpPr/>
          <p:nvPr/>
        </p:nvSpPr>
        <p:spPr>
          <a:xfrm>
            <a:off x="539552" y="5733256"/>
            <a:ext cx="936104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6" name="Obrázek 15" descr="Znak-Šimon-Petlák GIF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91880" y="188640"/>
            <a:ext cx="1905266" cy="1886213"/>
          </a:xfrm>
          <a:prstGeom prst="rect">
            <a:avLst/>
          </a:prstGeom>
        </p:spPr>
      </p:pic>
      <p:sp>
        <p:nvSpPr>
          <p:cNvPr id="17" name="Tlačítko akce: Informace 16">
            <a:hlinkClick r:id="rId3" action="ppaction://hlinksldjump" highlightClick="1"/>
          </p:cNvPr>
          <p:cNvSpPr/>
          <p:nvPr/>
        </p:nvSpPr>
        <p:spPr>
          <a:xfrm>
            <a:off x="7740352" y="5661248"/>
            <a:ext cx="936104" cy="980728"/>
          </a:xfrm>
          <a:prstGeom prst="actionButtonInform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Tlačítko akce: Nápověda 17">
            <a:hlinkClick r:id="rId4" action="ppaction://hlinksldjump" highlightClick="1"/>
          </p:cNvPr>
          <p:cNvSpPr/>
          <p:nvPr/>
        </p:nvSpPr>
        <p:spPr>
          <a:xfrm>
            <a:off x="6084168" y="5661248"/>
            <a:ext cx="1008112" cy="1008112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TextovéPole 18"/>
          <p:cNvSpPr txBox="1"/>
          <p:nvPr/>
        </p:nvSpPr>
        <p:spPr>
          <a:xfrm>
            <a:off x="5868144" y="5229200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solidFill>
                  <a:schemeClr val="tx2">
                    <a:lumMod val="25000"/>
                  </a:schemeClr>
                </a:solidFill>
              </a:rPr>
              <a:t>Pravidla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7596336" y="5301208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tx2">
                    <a:lumMod val="25000"/>
                  </a:schemeClr>
                </a:solidFill>
              </a:rPr>
              <a:t>Informace</a:t>
            </a:r>
            <a:endParaRPr lang="cs-CZ" dirty="0">
              <a:solidFill>
                <a:schemeClr val="tx2">
                  <a:lumMod val="25000"/>
                </a:schemeClr>
              </a:solidFill>
            </a:endParaRPr>
          </a:p>
        </p:txBody>
      </p:sp>
      <p:sp>
        <p:nvSpPr>
          <p:cNvPr id="21" name="Tlačítko akce: Domů 20">
            <a:hlinkClick r:id="rId5" action="ppaction://hlinksldjump" highlightClick="1"/>
          </p:cNvPr>
          <p:cNvSpPr/>
          <p:nvPr/>
        </p:nvSpPr>
        <p:spPr>
          <a:xfrm>
            <a:off x="2339752" y="5661248"/>
            <a:ext cx="1008112" cy="98072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TextovéPole 21"/>
          <p:cNvSpPr txBox="1"/>
          <p:nvPr/>
        </p:nvSpPr>
        <p:spPr>
          <a:xfrm>
            <a:off x="1979712" y="5301208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tx2">
                    <a:lumMod val="25000"/>
                  </a:schemeClr>
                </a:solidFill>
              </a:rPr>
              <a:t>Kde nás najdete</a:t>
            </a:r>
            <a:endParaRPr lang="cs-CZ" dirty="0">
              <a:solidFill>
                <a:schemeClr val="tx2">
                  <a:lumMod val="25000"/>
                </a:schemeClr>
              </a:solidFill>
            </a:endParaRPr>
          </a:p>
        </p:txBody>
      </p:sp>
      <p:sp>
        <p:nvSpPr>
          <p:cNvPr id="35" name="Tlačítko akce: Vlastní 34">
            <a:hlinkClick r:id="rId6" action="ppaction://hlinksldjump" highlightClick="1"/>
          </p:cNvPr>
          <p:cNvSpPr/>
          <p:nvPr/>
        </p:nvSpPr>
        <p:spPr>
          <a:xfrm>
            <a:off x="4283968" y="5733256"/>
            <a:ext cx="936104" cy="936104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TextovéPole 35"/>
          <p:cNvSpPr txBox="1"/>
          <p:nvPr/>
        </p:nvSpPr>
        <p:spPr>
          <a:xfrm>
            <a:off x="3851920" y="5301208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tx2">
                    <a:lumMod val="25000"/>
                  </a:schemeClr>
                </a:solidFill>
              </a:rPr>
              <a:t>Soutěže/Závody</a:t>
            </a:r>
            <a:endParaRPr lang="cs-CZ" dirty="0">
              <a:solidFill>
                <a:schemeClr val="tx2">
                  <a:lumMod val="25000"/>
                </a:schemeClr>
              </a:solidFill>
            </a:endParaRPr>
          </a:p>
        </p:txBody>
      </p:sp>
      <p:sp>
        <p:nvSpPr>
          <p:cNvPr id="38" name="Tlačítko akce: Vlastní 37">
            <a:hlinkClick r:id="rId7" action="ppaction://hlinksldjump" highlightClick="1"/>
          </p:cNvPr>
          <p:cNvSpPr/>
          <p:nvPr/>
        </p:nvSpPr>
        <p:spPr>
          <a:xfrm>
            <a:off x="8028384" y="4365104"/>
            <a:ext cx="792088" cy="72008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TextovéPole 38"/>
          <p:cNvSpPr txBox="1"/>
          <p:nvPr/>
        </p:nvSpPr>
        <p:spPr>
          <a:xfrm>
            <a:off x="7956376" y="4005064"/>
            <a:ext cx="1187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>
                <a:solidFill>
                  <a:schemeClr val="tx2">
                    <a:lumMod val="25000"/>
                  </a:schemeClr>
                </a:solidFill>
              </a:rPr>
              <a:t>Tréning</a:t>
            </a:r>
            <a:endParaRPr lang="cs-CZ" dirty="0">
              <a:solidFill>
                <a:schemeClr val="tx2">
                  <a:lumMod val="25000"/>
                </a:schemeClr>
              </a:solidFill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Otevírací Doba </a:t>
            </a:r>
            <a:endParaRPr lang="cs-CZ" dirty="0"/>
          </a:p>
        </p:txBody>
      </p:sp>
      <p:sp>
        <p:nvSpPr>
          <p:cNvPr id="5" name="Tlačítko akce: Domů 4">
            <a:hlinkClick r:id="" action="ppaction://hlinkshowjump?jump=firstslide" highlightClick="1"/>
          </p:cNvPr>
          <p:cNvSpPr/>
          <p:nvPr/>
        </p:nvSpPr>
        <p:spPr>
          <a:xfrm>
            <a:off x="7956376" y="5877272"/>
            <a:ext cx="899592" cy="83671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7524328" y="5517232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tx2">
                    <a:lumMod val="25000"/>
                  </a:schemeClr>
                </a:solidFill>
              </a:rPr>
              <a:t>Hlavní stránka</a:t>
            </a:r>
            <a:endParaRPr lang="cs-CZ" dirty="0">
              <a:solidFill>
                <a:schemeClr val="tx2">
                  <a:lumMod val="25000"/>
                </a:schemeClr>
              </a:solidFill>
            </a:endParaRPr>
          </a:p>
        </p:txBody>
      </p:sp>
      <p:graphicFrame>
        <p:nvGraphicFramePr>
          <p:cNvPr id="10" name="Zástupný symbol pro obsah 9"/>
          <p:cNvGraphicFramePr>
            <a:graphicFrameLocks noGrp="1"/>
          </p:cNvGraphicFramePr>
          <p:nvPr>
            <p:ph idx="1"/>
          </p:nvPr>
        </p:nvGraphicFramePr>
        <p:xfrm>
          <a:off x="457200" y="1774825"/>
          <a:ext cx="82296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Den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Od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Do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Odpolední</a:t>
                      </a:r>
                      <a:r>
                        <a:rPr lang="cs-CZ" baseline="0" dirty="0" smtClean="0"/>
                        <a:t> Pauza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25000"/>
                            </a:schemeClr>
                          </a:solidFill>
                        </a:rPr>
                        <a:t>Pondělí</a:t>
                      </a:r>
                      <a:endParaRPr lang="cs-CZ" b="1" dirty="0">
                        <a:solidFill>
                          <a:schemeClr val="tx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25000"/>
                            </a:schemeClr>
                          </a:solidFill>
                        </a:rPr>
                        <a:t>8:00</a:t>
                      </a:r>
                      <a:endParaRPr lang="cs-CZ" b="1" dirty="0">
                        <a:solidFill>
                          <a:schemeClr val="tx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25000"/>
                            </a:schemeClr>
                          </a:solidFill>
                        </a:rPr>
                        <a:t>16:00</a:t>
                      </a:r>
                      <a:endParaRPr lang="cs-CZ" b="1" dirty="0">
                        <a:solidFill>
                          <a:schemeClr val="tx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25000"/>
                            </a:schemeClr>
                          </a:solidFill>
                        </a:rPr>
                        <a:t>12:00-13:00</a:t>
                      </a:r>
                      <a:endParaRPr lang="cs-CZ" b="1" dirty="0">
                        <a:solidFill>
                          <a:schemeClr val="tx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25000"/>
                            </a:schemeClr>
                          </a:solidFill>
                        </a:rPr>
                        <a:t>Úterý</a:t>
                      </a:r>
                      <a:endParaRPr lang="cs-CZ" b="1" dirty="0">
                        <a:solidFill>
                          <a:schemeClr val="tx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 smtClean="0">
                          <a:solidFill>
                            <a:schemeClr val="tx2">
                              <a:lumMod val="25000"/>
                            </a:schemeClr>
                          </a:solidFill>
                        </a:rPr>
                        <a:t>8:00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25000"/>
                            </a:schemeClr>
                          </a:solidFill>
                        </a:rPr>
                        <a:t>14:00</a:t>
                      </a:r>
                      <a:endParaRPr lang="cs-CZ" b="1" dirty="0">
                        <a:solidFill>
                          <a:schemeClr val="tx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25000"/>
                            </a:schemeClr>
                          </a:solidFill>
                        </a:rPr>
                        <a:t>12:30-13:00</a:t>
                      </a:r>
                      <a:endParaRPr lang="cs-CZ" b="1" dirty="0">
                        <a:solidFill>
                          <a:schemeClr val="tx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25000"/>
                            </a:schemeClr>
                          </a:solidFill>
                        </a:rPr>
                        <a:t>Středa</a:t>
                      </a:r>
                      <a:endParaRPr lang="cs-CZ" b="1" dirty="0">
                        <a:solidFill>
                          <a:schemeClr val="tx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25000"/>
                            </a:schemeClr>
                          </a:solidFill>
                        </a:rPr>
                        <a:t>9:00</a:t>
                      </a:r>
                      <a:endParaRPr lang="cs-CZ" b="1" dirty="0">
                        <a:solidFill>
                          <a:schemeClr val="tx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 smtClean="0">
                          <a:solidFill>
                            <a:schemeClr val="tx2">
                              <a:lumMod val="25000"/>
                            </a:schemeClr>
                          </a:solidFill>
                        </a:rPr>
                        <a:t>16:00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25000"/>
                            </a:schemeClr>
                          </a:solidFill>
                        </a:rPr>
                        <a:t>12:00-12:30</a:t>
                      </a:r>
                      <a:endParaRPr lang="cs-CZ" b="1" dirty="0">
                        <a:solidFill>
                          <a:schemeClr val="tx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25000"/>
                            </a:schemeClr>
                          </a:solidFill>
                        </a:rPr>
                        <a:t>Čtvrtek</a:t>
                      </a:r>
                      <a:endParaRPr lang="cs-CZ" b="1" dirty="0">
                        <a:solidFill>
                          <a:schemeClr val="tx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 smtClean="0">
                          <a:solidFill>
                            <a:schemeClr val="tx2">
                              <a:lumMod val="25000"/>
                            </a:schemeClr>
                          </a:solidFill>
                        </a:rPr>
                        <a:t>8:00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25000"/>
                            </a:schemeClr>
                          </a:solidFill>
                        </a:rPr>
                        <a:t>14:00</a:t>
                      </a:r>
                      <a:endParaRPr lang="cs-CZ" b="1" dirty="0">
                        <a:solidFill>
                          <a:schemeClr val="tx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25000"/>
                            </a:schemeClr>
                          </a:solidFill>
                        </a:rPr>
                        <a:t>12:00-12:30</a:t>
                      </a:r>
                      <a:endParaRPr lang="cs-CZ" b="1" dirty="0">
                        <a:solidFill>
                          <a:schemeClr val="tx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25000"/>
                            </a:schemeClr>
                          </a:solidFill>
                        </a:rPr>
                        <a:t>Pátek</a:t>
                      </a:r>
                      <a:endParaRPr lang="cs-CZ" b="1" dirty="0">
                        <a:solidFill>
                          <a:schemeClr val="tx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25000"/>
                            </a:schemeClr>
                          </a:solidFill>
                        </a:rPr>
                        <a:t>9:00</a:t>
                      </a:r>
                      <a:endParaRPr lang="cs-CZ" b="1" dirty="0">
                        <a:solidFill>
                          <a:schemeClr val="tx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 smtClean="0">
                          <a:solidFill>
                            <a:schemeClr val="tx2">
                              <a:lumMod val="25000"/>
                            </a:schemeClr>
                          </a:solidFill>
                        </a:rPr>
                        <a:t>16:00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25000"/>
                            </a:schemeClr>
                          </a:solidFill>
                        </a:rPr>
                        <a:t>13:00-13:30</a:t>
                      </a:r>
                      <a:endParaRPr lang="cs-CZ" b="1" dirty="0">
                        <a:solidFill>
                          <a:schemeClr val="tx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25000"/>
                            </a:schemeClr>
                          </a:solidFill>
                        </a:rPr>
                        <a:t>Sobota</a:t>
                      </a:r>
                      <a:endParaRPr lang="cs-CZ" b="1" dirty="0">
                        <a:solidFill>
                          <a:schemeClr val="tx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25000"/>
                            </a:schemeClr>
                          </a:solidFill>
                        </a:rPr>
                        <a:t>14:00</a:t>
                      </a:r>
                      <a:endParaRPr lang="cs-CZ" b="1" dirty="0">
                        <a:solidFill>
                          <a:schemeClr val="tx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25000"/>
                            </a:schemeClr>
                          </a:solidFill>
                        </a:rPr>
                        <a:t>15:00</a:t>
                      </a:r>
                      <a:endParaRPr lang="cs-CZ" b="1" dirty="0">
                        <a:solidFill>
                          <a:schemeClr val="tx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25000"/>
                            </a:schemeClr>
                          </a:solidFill>
                        </a:rPr>
                        <a:t>-</a:t>
                      </a:r>
                      <a:endParaRPr lang="cs-CZ" b="1" dirty="0">
                        <a:solidFill>
                          <a:schemeClr val="tx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25000"/>
                            </a:schemeClr>
                          </a:solidFill>
                        </a:rPr>
                        <a:t>Neděle</a:t>
                      </a:r>
                      <a:endParaRPr lang="cs-CZ" b="1" dirty="0">
                        <a:solidFill>
                          <a:schemeClr val="tx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25000"/>
                            </a:schemeClr>
                          </a:solidFill>
                        </a:rPr>
                        <a:t>14:00</a:t>
                      </a:r>
                      <a:endParaRPr lang="cs-CZ" b="1" dirty="0">
                        <a:solidFill>
                          <a:schemeClr val="tx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25000"/>
                            </a:schemeClr>
                          </a:solidFill>
                        </a:rPr>
                        <a:t>15:00</a:t>
                      </a:r>
                      <a:endParaRPr lang="cs-CZ" b="1" dirty="0">
                        <a:solidFill>
                          <a:schemeClr val="tx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25000"/>
                            </a:schemeClr>
                          </a:solidFill>
                        </a:rPr>
                        <a:t>-</a:t>
                      </a:r>
                      <a:endParaRPr lang="cs-CZ" b="1" dirty="0">
                        <a:solidFill>
                          <a:schemeClr val="tx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4" name="Obrázek 13" descr="Znak-Šimon-Petlák GIF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12360" y="22445"/>
            <a:ext cx="1331640" cy="1318323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Kde nás najdete</a:t>
            </a:r>
            <a:endParaRPr lang="cs-CZ" dirty="0"/>
          </a:p>
        </p:txBody>
      </p:sp>
      <p:graphicFrame>
        <p:nvGraphicFramePr>
          <p:cNvPr id="9" name="Zástupný symbol pro obsah 8"/>
          <p:cNvGraphicFramePr>
            <a:graphicFrameLocks noGrp="1"/>
          </p:cNvGraphicFramePr>
          <p:nvPr>
            <p:ph idx="1"/>
          </p:nvPr>
        </p:nvGraphicFramePr>
        <p:xfrm>
          <a:off x="457200" y="1774825"/>
          <a:ext cx="8229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Ulice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Telefoní číslo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err="1" smtClean="0">
                          <a:solidFill>
                            <a:schemeClr val="tx2">
                              <a:lumMod val="25000"/>
                            </a:schemeClr>
                          </a:solidFill>
                        </a:rPr>
                        <a:t>Kalíková</a:t>
                      </a:r>
                      <a:r>
                        <a:rPr lang="cs-CZ" b="1" dirty="0" smtClean="0">
                          <a:solidFill>
                            <a:schemeClr val="tx2">
                              <a:lumMod val="25000"/>
                            </a:schemeClr>
                          </a:solidFill>
                        </a:rPr>
                        <a:t> 1</a:t>
                      </a:r>
                      <a:endParaRPr lang="cs-CZ" b="1" dirty="0">
                        <a:solidFill>
                          <a:schemeClr val="tx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25000"/>
                            </a:schemeClr>
                          </a:solidFill>
                        </a:rPr>
                        <a:t>648 845</a:t>
                      </a:r>
                      <a:r>
                        <a:rPr lang="cs-CZ" b="1" baseline="0" dirty="0" smtClean="0">
                          <a:solidFill>
                            <a:schemeClr val="tx2">
                              <a:lumMod val="25000"/>
                            </a:schemeClr>
                          </a:solidFill>
                        </a:rPr>
                        <a:t> 425</a:t>
                      </a:r>
                      <a:endParaRPr lang="cs-CZ" b="1" dirty="0">
                        <a:solidFill>
                          <a:schemeClr val="tx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Město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25000"/>
                            </a:schemeClr>
                          </a:solidFill>
                        </a:rPr>
                        <a:t>Opava</a:t>
                      </a:r>
                      <a:endParaRPr lang="cs-CZ" b="1" dirty="0">
                        <a:solidFill>
                          <a:schemeClr val="tx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25000"/>
                            </a:schemeClr>
                          </a:solidFill>
                        </a:rPr>
                        <a:t>-</a:t>
                      </a:r>
                      <a:endParaRPr lang="cs-CZ" b="1" dirty="0">
                        <a:solidFill>
                          <a:schemeClr val="tx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lačítko akce: Domů 3">
            <a:hlinkClick r:id="" action="ppaction://hlinkshowjump?jump=firstslide" highlightClick="1"/>
          </p:cNvPr>
          <p:cNvSpPr/>
          <p:nvPr/>
        </p:nvSpPr>
        <p:spPr>
          <a:xfrm>
            <a:off x="8028384" y="5805264"/>
            <a:ext cx="864096" cy="86409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7451304" y="5373216"/>
            <a:ext cx="1692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tx2">
                    <a:lumMod val="25000"/>
                  </a:schemeClr>
                </a:solidFill>
              </a:rPr>
              <a:t>Hlavní stránka</a:t>
            </a:r>
          </a:p>
          <a:p>
            <a:endParaRPr lang="cs-CZ" dirty="0"/>
          </a:p>
        </p:txBody>
      </p:sp>
      <p:pic>
        <p:nvPicPr>
          <p:cNvPr id="10" name="Obrázek 9" descr="Znak-Šimon-Petlák GIF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89688" y="1"/>
            <a:ext cx="1354311" cy="1340767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Pravidla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"/>
            </a:pPr>
            <a:r>
              <a:rPr lang="cs-CZ" sz="2800" dirty="0" smtClean="0"/>
              <a:t>Připojit se k nám mohou osoby starší 18. let</a:t>
            </a:r>
          </a:p>
          <a:p>
            <a:pPr>
              <a:buFont typeface="Wingdings" pitchFamily="2" charset="2"/>
              <a:buChar char=""/>
            </a:pPr>
            <a:r>
              <a:rPr lang="cs-CZ" sz="2800" dirty="0" smtClean="0"/>
              <a:t>Výbava zahrnuje přilbu, rukavice a dres</a:t>
            </a:r>
          </a:p>
          <a:p>
            <a:pPr>
              <a:buFont typeface="Wingdings" pitchFamily="2" charset="2"/>
              <a:buChar char=""/>
            </a:pPr>
            <a:r>
              <a:rPr lang="cs-CZ" sz="2800" dirty="0" smtClean="0"/>
              <a:t> </a:t>
            </a:r>
            <a:r>
              <a:rPr lang="cs-CZ" sz="2800" dirty="0" smtClean="0"/>
              <a:t>Zakázáno pít alkohol </a:t>
            </a:r>
          </a:p>
          <a:p>
            <a:pPr>
              <a:buFont typeface="Wingdings" pitchFamily="2" charset="2"/>
              <a:buChar char=""/>
            </a:pPr>
            <a:endParaRPr lang="cs-CZ" sz="2800" dirty="0" smtClean="0"/>
          </a:p>
          <a:p>
            <a:pPr>
              <a:buFont typeface="Wingdings" pitchFamily="2" charset="2"/>
              <a:buChar char=""/>
            </a:pPr>
            <a:endParaRPr lang="cs-CZ" sz="2800" dirty="0" smtClean="0"/>
          </a:p>
          <a:p>
            <a:pPr>
              <a:buFont typeface="Wingdings" pitchFamily="2" charset="2"/>
              <a:buChar char=""/>
            </a:pPr>
            <a:endParaRPr lang="cs-CZ" sz="2800" dirty="0"/>
          </a:p>
        </p:txBody>
      </p:sp>
      <p:sp>
        <p:nvSpPr>
          <p:cNvPr id="4" name="Tlačítko akce: Domů 3">
            <a:hlinkClick r:id="" action="ppaction://hlinkshowjump?jump=firstslide" highlightClick="1"/>
          </p:cNvPr>
          <p:cNvSpPr/>
          <p:nvPr/>
        </p:nvSpPr>
        <p:spPr>
          <a:xfrm>
            <a:off x="8028384" y="5877272"/>
            <a:ext cx="864096" cy="83671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7668344" y="5517232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tx2">
                    <a:lumMod val="25000"/>
                  </a:schemeClr>
                </a:solidFill>
              </a:rPr>
              <a:t>Hlavní stránka</a:t>
            </a:r>
            <a:endParaRPr lang="cs-CZ" dirty="0">
              <a:solidFill>
                <a:schemeClr val="tx2">
                  <a:lumMod val="25000"/>
                </a:schemeClr>
              </a:solidFill>
            </a:endParaRPr>
          </a:p>
        </p:txBody>
      </p:sp>
      <p:pic>
        <p:nvPicPr>
          <p:cNvPr id="7" name="Obrázek 6" descr="Znak-Šimon-Petlák GIF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89689" y="0"/>
            <a:ext cx="1354311" cy="134076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Informace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</p:nvPr>
        </p:nvGraphicFramePr>
        <p:xfrm>
          <a:off x="457200" y="1774825"/>
          <a:ext cx="8229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Majitel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err="1" smtClean="0"/>
                        <a:t>Telefoní</a:t>
                      </a:r>
                      <a:r>
                        <a:rPr lang="cs-CZ" dirty="0" smtClean="0"/>
                        <a:t> číslo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err="1" smtClean="0">
                          <a:solidFill>
                            <a:schemeClr val="tx2">
                              <a:lumMod val="25000"/>
                            </a:schemeClr>
                          </a:solidFill>
                        </a:rPr>
                        <a:t>Iogor</a:t>
                      </a:r>
                      <a:r>
                        <a:rPr lang="cs-CZ" b="1" baseline="0" dirty="0" smtClean="0">
                          <a:solidFill>
                            <a:schemeClr val="tx2">
                              <a:lumMod val="25000"/>
                            </a:schemeClr>
                          </a:solidFill>
                        </a:rPr>
                        <a:t> </a:t>
                      </a:r>
                      <a:r>
                        <a:rPr lang="cs-CZ" b="1" baseline="0" dirty="0" err="1" smtClean="0">
                          <a:solidFill>
                            <a:schemeClr val="tx2">
                              <a:lumMod val="25000"/>
                            </a:schemeClr>
                          </a:solidFill>
                        </a:rPr>
                        <a:t>Rýchlí</a:t>
                      </a:r>
                      <a:endParaRPr lang="cs-CZ" b="1" dirty="0">
                        <a:solidFill>
                          <a:schemeClr val="tx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25000"/>
                            </a:schemeClr>
                          </a:solidFill>
                        </a:rPr>
                        <a:t>645 811 635</a:t>
                      </a:r>
                      <a:endParaRPr lang="cs-CZ" b="1" dirty="0">
                        <a:solidFill>
                          <a:schemeClr val="tx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Zástupce ředitele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 err="1" smtClean="0">
                          <a:solidFill>
                            <a:schemeClr val="tx1"/>
                          </a:solidFill>
                        </a:rPr>
                        <a:t>Telefoní</a:t>
                      </a:r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 číslo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25000"/>
                            </a:schemeClr>
                          </a:solidFill>
                        </a:rPr>
                        <a:t>Jan</a:t>
                      </a:r>
                      <a:r>
                        <a:rPr lang="cs-CZ" b="1" baseline="0" dirty="0" smtClean="0">
                          <a:solidFill>
                            <a:schemeClr val="tx2">
                              <a:lumMod val="25000"/>
                            </a:schemeClr>
                          </a:solidFill>
                        </a:rPr>
                        <a:t> Rychlí</a:t>
                      </a:r>
                      <a:endParaRPr lang="cs-CZ" b="1" dirty="0">
                        <a:solidFill>
                          <a:schemeClr val="tx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25000"/>
                            </a:schemeClr>
                          </a:solidFill>
                        </a:rPr>
                        <a:t>781 952 028</a:t>
                      </a:r>
                      <a:endParaRPr lang="cs-CZ" b="1" dirty="0">
                        <a:solidFill>
                          <a:schemeClr val="tx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lačítko akce: Domů 3">
            <a:hlinkClick r:id="" action="ppaction://hlinkshowjump?jump=firstslide" highlightClick="1"/>
          </p:cNvPr>
          <p:cNvSpPr/>
          <p:nvPr/>
        </p:nvSpPr>
        <p:spPr>
          <a:xfrm>
            <a:off x="7812360" y="5949280"/>
            <a:ext cx="971600" cy="90872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7452320" y="5517232"/>
            <a:ext cx="1691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tx2">
                    <a:lumMod val="25000"/>
                  </a:schemeClr>
                </a:solidFill>
              </a:rPr>
              <a:t>Hlavní stránka</a:t>
            </a:r>
            <a:endParaRPr lang="cs-CZ" dirty="0">
              <a:solidFill>
                <a:schemeClr val="tx2">
                  <a:lumMod val="25000"/>
                </a:schemeClr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467544" y="3717032"/>
            <a:ext cx="86764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Ä"/>
            </a:pPr>
            <a:r>
              <a:rPr lang="cs-CZ" dirty="0" smtClean="0"/>
              <a:t> Přihlásit se můžete na naších  stránkách </a:t>
            </a:r>
            <a:r>
              <a:rPr lang="cs-CZ" dirty="0" smtClean="0">
                <a:hlinkClick r:id="rId2"/>
              </a:rPr>
              <a:t>www.</a:t>
            </a:r>
            <a:r>
              <a:rPr lang="cs-CZ" dirty="0" err="1" smtClean="0">
                <a:hlinkClick r:id="rId2"/>
              </a:rPr>
              <a:t>motocrossklub.cz</a:t>
            </a:r>
            <a:endParaRPr lang="cs-CZ" dirty="0" smtClean="0"/>
          </a:p>
          <a:p>
            <a:pPr>
              <a:buFont typeface="Wingdings" pitchFamily="2" charset="2"/>
              <a:buChar char="Ä"/>
            </a:pPr>
            <a:r>
              <a:rPr lang="cs-CZ" dirty="0"/>
              <a:t> </a:t>
            </a:r>
            <a:r>
              <a:rPr lang="cs-CZ" dirty="0" smtClean="0"/>
              <a:t>Každý měsíc se platí 400 Kč.</a:t>
            </a:r>
          </a:p>
          <a:p>
            <a:pPr>
              <a:buFont typeface="Wingdings" pitchFamily="2" charset="2"/>
              <a:buChar char="Ä"/>
            </a:pPr>
            <a:r>
              <a:rPr lang="cs-CZ" dirty="0"/>
              <a:t> </a:t>
            </a:r>
            <a:r>
              <a:rPr lang="cs-CZ" dirty="0" smtClean="0"/>
              <a:t>Přihlášení je zadarmo</a:t>
            </a:r>
          </a:p>
          <a:p>
            <a:pPr>
              <a:buFont typeface="Wingdings" pitchFamily="2" charset="2"/>
              <a:buChar char="Ä"/>
            </a:pPr>
            <a:endParaRPr lang="cs-CZ" dirty="0"/>
          </a:p>
        </p:txBody>
      </p:sp>
      <p:pic>
        <p:nvPicPr>
          <p:cNvPr id="8" name="Obrázek 7" descr="Znak-Šimon-Petlák GIF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89688" y="1"/>
            <a:ext cx="1354311" cy="134076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Soutěže/Závody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457200" y="1774825"/>
          <a:ext cx="8229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Název soutěže/závodu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Datum konání soutěže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Umístění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25000"/>
                            </a:schemeClr>
                          </a:solidFill>
                        </a:rPr>
                        <a:t>Rychlá</a:t>
                      </a:r>
                      <a:r>
                        <a:rPr lang="cs-CZ" b="1" baseline="0" dirty="0" smtClean="0">
                          <a:solidFill>
                            <a:schemeClr val="tx2">
                              <a:lumMod val="25000"/>
                            </a:schemeClr>
                          </a:solidFill>
                        </a:rPr>
                        <a:t> kola</a:t>
                      </a:r>
                      <a:endParaRPr lang="cs-CZ" b="1" dirty="0">
                        <a:solidFill>
                          <a:schemeClr val="tx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25000"/>
                            </a:schemeClr>
                          </a:solidFill>
                        </a:rPr>
                        <a:t>15.9</a:t>
                      </a:r>
                      <a:r>
                        <a:rPr lang="cs-CZ" b="1" baseline="0" dirty="0" smtClean="0">
                          <a:solidFill>
                            <a:schemeClr val="tx2">
                              <a:lumMod val="25000"/>
                            </a:schemeClr>
                          </a:solidFill>
                        </a:rPr>
                        <a:t> 2017</a:t>
                      </a:r>
                      <a:endParaRPr lang="cs-CZ" b="1" dirty="0">
                        <a:solidFill>
                          <a:schemeClr val="tx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25000"/>
                            </a:schemeClr>
                          </a:solidFill>
                        </a:rPr>
                        <a:t>1.</a:t>
                      </a:r>
                      <a:endParaRPr lang="cs-CZ" b="1" dirty="0">
                        <a:solidFill>
                          <a:schemeClr val="tx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25000"/>
                            </a:schemeClr>
                          </a:solidFill>
                        </a:rPr>
                        <a:t>Motocross 2018</a:t>
                      </a:r>
                      <a:endParaRPr lang="cs-CZ" b="1" dirty="0">
                        <a:solidFill>
                          <a:schemeClr val="tx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25000"/>
                            </a:schemeClr>
                          </a:solidFill>
                        </a:rPr>
                        <a:t>30.1 2018</a:t>
                      </a:r>
                      <a:endParaRPr lang="cs-CZ" b="1" dirty="0">
                        <a:solidFill>
                          <a:schemeClr val="tx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25000"/>
                            </a:schemeClr>
                          </a:solidFill>
                        </a:rPr>
                        <a:t>3.</a:t>
                      </a:r>
                      <a:endParaRPr lang="cs-CZ" b="1" dirty="0">
                        <a:solidFill>
                          <a:schemeClr val="tx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25000"/>
                            </a:schemeClr>
                          </a:solidFill>
                        </a:rPr>
                        <a:t>Závod</a:t>
                      </a:r>
                      <a:r>
                        <a:rPr lang="cs-CZ" b="1" baseline="0" dirty="0" smtClean="0">
                          <a:solidFill>
                            <a:schemeClr val="tx2">
                              <a:lumMod val="25000"/>
                            </a:schemeClr>
                          </a:solidFill>
                        </a:rPr>
                        <a:t> u řeky</a:t>
                      </a:r>
                      <a:endParaRPr lang="cs-CZ" b="1" dirty="0">
                        <a:solidFill>
                          <a:schemeClr val="tx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25000"/>
                            </a:schemeClr>
                          </a:solidFill>
                        </a:rPr>
                        <a:t>28.11</a:t>
                      </a:r>
                      <a:r>
                        <a:rPr lang="cs-CZ" b="1" baseline="0" dirty="0" smtClean="0">
                          <a:solidFill>
                            <a:schemeClr val="tx2">
                              <a:lumMod val="25000"/>
                            </a:schemeClr>
                          </a:solidFill>
                        </a:rPr>
                        <a:t> 2016</a:t>
                      </a:r>
                      <a:endParaRPr lang="cs-CZ" b="1" dirty="0">
                        <a:solidFill>
                          <a:schemeClr val="tx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25000"/>
                            </a:schemeClr>
                          </a:solidFill>
                        </a:rPr>
                        <a:t>2.</a:t>
                      </a:r>
                      <a:endParaRPr lang="cs-CZ" b="1" dirty="0">
                        <a:solidFill>
                          <a:schemeClr val="tx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err="1" smtClean="0">
                          <a:solidFill>
                            <a:schemeClr val="tx2">
                              <a:lumMod val="25000"/>
                            </a:schemeClr>
                          </a:solidFill>
                        </a:rPr>
                        <a:t>Mototour</a:t>
                      </a:r>
                      <a:endParaRPr lang="cs-CZ" b="1" dirty="0">
                        <a:solidFill>
                          <a:schemeClr val="tx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25000"/>
                            </a:schemeClr>
                          </a:solidFill>
                        </a:rPr>
                        <a:t>24.8</a:t>
                      </a:r>
                      <a:r>
                        <a:rPr lang="cs-CZ" b="1" baseline="0" dirty="0" smtClean="0">
                          <a:solidFill>
                            <a:schemeClr val="tx2">
                              <a:lumMod val="25000"/>
                            </a:schemeClr>
                          </a:solidFill>
                        </a:rPr>
                        <a:t> 2017</a:t>
                      </a:r>
                      <a:endParaRPr lang="cs-CZ" b="1" dirty="0">
                        <a:solidFill>
                          <a:schemeClr val="tx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25000"/>
                            </a:schemeClr>
                          </a:solidFill>
                        </a:rPr>
                        <a:t>10.</a:t>
                      </a:r>
                      <a:endParaRPr lang="cs-CZ" b="1" dirty="0">
                        <a:solidFill>
                          <a:schemeClr val="tx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Obrázek 3" descr="Znak-Šimon-Petlák GIF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89688" y="1"/>
            <a:ext cx="1354311" cy="1340767"/>
          </a:xfrm>
          <a:prstGeom prst="rect">
            <a:avLst/>
          </a:prstGeom>
        </p:spPr>
      </p:pic>
      <p:sp>
        <p:nvSpPr>
          <p:cNvPr id="6" name="Tlačítko akce: Domů 5">
            <a:hlinkClick r:id="" action="ppaction://hlinkshowjump?jump=firstslide" highlightClick="1"/>
          </p:cNvPr>
          <p:cNvSpPr/>
          <p:nvPr/>
        </p:nvSpPr>
        <p:spPr>
          <a:xfrm>
            <a:off x="7812360" y="5877272"/>
            <a:ext cx="864096" cy="79208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7308304" y="5445224"/>
            <a:ext cx="1835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tx2">
                    <a:lumMod val="25000"/>
                  </a:schemeClr>
                </a:solidFill>
              </a:rPr>
              <a:t>Hlavní stránka</a:t>
            </a:r>
            <a:endParaRPr lang="cs-CZ" dirty="0">
              <a:solidFill>
                <a:schemeClr val="tx2">
                  <a:lumMod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Tréning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</p:nvPr>
        </p:nvGraphicFramePr>
        <p:xfrm>
          <a:off x="457200" y="1774825"/>
          <a:ext cx="8229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Den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Od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Do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25000"/>
                            </a:schemeClr>
                          </a:solidFill>
                        </a:rPr>
                        <a:t>Úterý</a:t>
                      </a:r>
                      <a:endParaRPr lang="cs-CZ" b="1" dirty="0">
                        <a:solidFill>
                          <a:schemeClr val="tx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25000"/>
                            </a:schemeClr>
                          </a:solidFill>
                        </a:rPr>
                        <a:t>15:00</a:t>
                      </a:r>
                      <a:endParaRPr lang="cs-CZ" b="1" dirty="0">
                        <a:solidFill>
                          <a:schemeClr val="tx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25000"/>
                            </a:schemeClr>
                          </a:solidFill>
                        </a:rPr>
                        <a:t>17:30</a:t>
                      </a:r>
                      <a:endParaRPr lang="cs-CZ" b="1" dirty="0">
                        <a:solidFill>
                          <a:schemeClr val="tx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25000"/>
                            </a:schemeClr>
                          </a:solidFill>
                        </a:rPr>
                        <a:t>Čtvrtek</a:t>
                      </a:r>
                      <a:endParaRPr lang="cs-CZ" b="1" dirty="0">
                        <a:solidFill>
                          <a:schemeClr val="tx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25000"/>
                            </a:schemeClr>
                          </a:solidFill>
                        </a:rPr>
                        <a:t>15:00</a:t>
                      </a:r>
                      <a:endParaRPr lang="cs-CZ" b="1" dirty="0">
                        <a:solidFill>
                          <a:schemeClr val="tx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smtClean="0">
                          <a:solidFill>
                            <a:schemeClr val="tx2">
                              <a:lumMod val="25000"/>
                            </a:schemeClr>
                          </a:solidFill>
                        </a:rPr>
                        <a:t>17:00</a:t>
                      </a:r>
                      <a:endParaRPr lang="cs-CZ" b="1">
                        <a:solidFill>
                          <a:schemeClr val="tx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lačítko akce: Domů 6">
            <a:hlinkClick r:id="" action="ppaction://hlinkshowjump?jump=firstslide" highlightClick="1"/>
          </p:cNvPr>
          <p:cNvSpPr/>
          <p:nvPr/>
        </p:nvSpPr>
        <p:spPr>
          <a:xfrm>
            <a:off x="7884368" y="5733256"/>
            <a:ext cx="864096" cy="90872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7380312" y="5301208"/>
            <a:ext cx="1763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tx2">
                    <a:lumMod val="25000"/>
                  </a:schemeClr>
                </a:solidFill>
              </a:rPr>
              <a:t>Hlavní stránka</a:t>
            </a:r>
            <a:endParaRPr lang="cs-CZ" dirty="0">
              <a:solidFill>
                <a:schemeClr val="tx2">
                  <a:lumMod val="25000"/>
                </a:schemeClr>
              </a:solidFill>
            </a:endParaRPr>
          </a:p>
        </p:txBody>
      </p:sp>
      <p:pic>
        <p:nvPicPr>
          <p:cNvPr id="9" name="Obrázek 8" descr="Znak-Šimon-Petlák GIF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89688" y="1"/>
            <a:ext cx="1354311" cy="134076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Technický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142</TotalTime>
  <Words>175</Words>
  <Application>Microsoft Office PowerPoint</Application>
  <PresentationFormat>Předvádění na obrazovce (4:3)</PresentationFormat>
  <Paragraphs>99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Modul</vt:lpstr>
      <vt:lpstr>MotoCross</vt:lpstr>
      <vt:lpstr>Otevírací Doba </vt:lpstr>
      <vt:lpstr>Kde nás najdete</vt:lpstr>
      <vt:lpstr>Pravidla</vt:lpstr>
      <vt:lpstr>Informace</vt:lpstr>
      <vt:lpstr>Soutěže/Závody</vt:lpstr>
      <vt:lpstr>Tréning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Ucitel</dc:creator>
  <cp:lastModifiedBy>Ucitel</cp:lastModifiedBy>
  <cp:revision>15</cp:revision>
  <dcterms:created xsi:type="dcterms:W3CDTF">2018-05-11T06:10:12Z</dcterms:created>
  <dcterms:modified xsi:type="dcterms:W3CDTF">2018-05-11T08:32:18Z</dcterms:modified>
</cp:coreProperties>
</file>