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419424A-7F96-4DED-8EA4-F68CED0EBCEC}" type="datetimeFigureOut">
              <a:rPr lang="cs-CZ" smtClean="0"/>
              <a:t>11.5.2018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5FF3C83-CA4C-4D89-A4BA-0ACD85E08CB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otocrossklub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MotoCross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dirty="0" smtClean="0"/>
              <a:t>Sportovní Klub</a:t>
            </a:r>
            <a:endParaRPr lang="cs-CZ" sz="8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53732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Otevírací Doba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4338" name="AutoShape 2" descr="VÃ½sledek obrÃ¡zku pro hodi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340" name="AutoShape 4" descr="VÃ½sledek obrÃ¡zku pro hodi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Elipsa 8">
            <a:hlinkClick r:id="" action="ppaction://hlinkshowjump?jump=nextslide"/>
          </p:cNvPr>
          <p:cNvSpPr/>
          <p:nvPr/>
        </p:nvSpPr>
        <p:spPr>
          <a:xfrm>
            <a:off x="539552" y="5733256"/>
            <a:ext cx="9361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 descr="Znak-Šimon-Petlák G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88640"/>
            <a:ext cx="1905266" cy="1886213"/>
          </a:xfrm>
          <a:prstGeom prst="rect">
            <a:avLst/>
          </a:prstGeom>
        </p:spPr>
      </p:pic>
      <p:sp>
        <p:nvSpPr>
          <p:cNvPr id="17" name="Tlačítko akce: Informace 16">
            <a:hlinkClick r:id="rId3" action="ppaction://hlinksldjump" highlightClick="1"/>
          </p:cNvPr>
          <p:cNvSpPr/>
          <p:nvPr/>
        </p:nvSpPr>
        <p:spPr>
          <a:xfrm>
            <a:off x="7740352" y="5661248"/>
            <a:ext cx="936104" cy="980728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Nápověda 17">
            <a:hlinkClick r:id="rId4" action="ppaction://hlinksldjump" highlightClick="1"/>
          </p:cNvPr>
          <p:cNvSpPr/>
          <p:nvPr/>
        </p:nvSpPr>
        <p:spPr>
          <a:xfrm>
            <a:off x="6084168" y="5661248"/>
            <a:ext cx="1008112" cy="100811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5868144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Pravidla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7596336" y="53012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Informace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1" name="Tlačítko akce: Domů 20">
            <a:hlinkClick r:id="rId5" action="ppaction://hlinksldjump" highlightClick="1"/>
          </p:cNvPr>
          <p:cNvSpPr/>
          <p:nvPr/>
        </p:nvSpPr>
        <p:spPr>
          <a:xfrm>
            <a:off x="2339752" y="5661248"/>
            <a:ext cx="1008112" cy="980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extovéPole 21"/>
          <p:cNvSpPr txBox="1"/>
          <p:nvPr/>
        </p:nvSpPr>
        <p:spPr>
          <a:xfrm>
            <a:off x="1979712" y="53012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Kde nás najdete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5" name="Tlačítko akce: Vlastní 34">
            <a:hlinkClick r:id="rId6" action="ppaction://hlinksldjump" highlightClick="1"/>
          </p:cNvPr>
          <p:cNvSpPr/>
          <p:nvPr/>
        </p:nvSpPr>
        <p:spPr>
          <a:xfrm>
            <a:off x="4283968" y="5733256"/>
            <a:ext cx="936104" cy="936104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3851920" y="530120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Soutěže/Závody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8" name="Tlačítko akce: Vlastní 37">
            <a:hlinkClick r:id="rId7" action="ppaction://hlinksldjump" highlightClick="1"/>
          </p:cNvPr>
          <p:cNvSpPr/>
          <p:nvPr/>
        </p:nvSpPr>
        <p:spPr>
          <a:xfrm>
            <a:off x="8028384" y="4365104"/>
            <a:ext cx="792088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7956376" y="4005064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tx2">
                    <a:lumMod val="25000"/>
                  </a:schemeClr>
                </a:solidFill>
              </a:rPr>
              <a:t>Tréning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Otevírací Doba </a:t>
            </a:r>
            <a:endParaRPr lang="cs-CZ" dirty="0"/>
          </a:p>
        </p:txBody>
      </p:sp>
      <p:sp>
        <p:nvSpPr>
          <p:cNvPr id="5" name="Tlačítko akce: Domů 4">
            <a:hlinkClick r:id="" action="ppaction://hlinkshowjump?jump=firstslide" highlightClick="1"/>
          </p:cNvPr>
          <p:cNvSpPr/>
          <p:nvPr/>
        </p:nvSpPr>
        <p:spPr>
          <a:xfrm>
            <a:off x="7956376" y="5877272"/>
            <a:ext cx="899592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524328" y="551723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Hlavní stránka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Odpolední</a:t>
                      </a:r>
                      <a:r>
                        <a:rPr lang="cs-CZ" baseline="0" dirty="0" smtClean="0"/>
                        <a:t> Pauza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Pondělí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8:00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16:00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12:00-13:00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Úterý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14:00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12:30-13:00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Středa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9:00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12:00-12:30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Čtvrtek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14:00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12:00-12:30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Pátek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9:00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13:00-13:30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Sobota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14:00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15:00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Neděle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14:00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15:00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Obrázek 13" descr="Znak-Šimon-Petlák G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22445"/>
            <a:ext cx="1331640" cy="131832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nás najdete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Ulice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Telefoní číslo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Kalíková</a:t>
                      </a:r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1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648 845</a:t>
                      </a:r>
                      <a:r>
                        <a:rPr lang="cs-CZ" b="1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425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Město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cs-CZ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Opava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lačítko akce: Domů 3">
            <a:hlinkClick r:id="" action="ppaction://hlinkshowjump?jump=firstslide" highlightClick="1"/>
          </p:cNvPr>
          <p:cNvSpPr/>
          <p:nvPr/>
        </p:nvSpPr>
        <p:spPr>
          <a:xfrm>
            <a:off x="8028384" y="5805264"/>
            <a:ext cx="864096" cy="86409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451304" y="5373216"/>
            <a:ext cx="169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Hlavní stránka</a:t>
            </a:r>
          </a:p>
          <a:p>
            <a:endParaRPr lang="cs-CZ" dirty="0"/>
          </a:p>
        </p:txBody>
      </p:sp>
      <p:pic>
        <p:nvPicPr>
          <p:cNvPr id="10" name="Obrázek 9" descr="Znak-Šimon-Petlák G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9688" y="1"/>
            <a:ext cx="1354311" cy="134076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"/>
            </a:pPr>
            <a:r>
              <a:rPr lang="cs-CZ" sz="2800" dirty="0" smtClean="0"/>
              <a:t>Připojit se k nám mohou osoby starší 18. let</a:t>
            </a:r>
          </a:p>
          <a:p>
            <a:pPr>
              <a:buFont typeface="Wingdings" pitchFamily="2" charset="2"/>
              <a:buChar char=""/>
            </a:pPr>
            <a:r>
              <a:rPr lang="cs-CZ" sz="2800" dirty="0" smtClean="0"/>
              <a:t>Výbava zahrnuje přilbu, rukavice a dres</a:t>
            </a:r>
          </a:p>
          <a:p>
            <a:pPr>
              <a:buFont typeface="Wingdings" pitchFamily="2" charset="2"/>
              <a:buChar char=""/>
            </a:pPr>
            <a:r>
              <a:rPr lang="cs-CZ" sz="2800" dirty="0" smtClean="0"/>
              <a:t> </a:t>
            </a:r>
            <a:r>
              <a:rPr lang="cs-CZ" sz="2800" dirty="0" smtClean="0"/>
              <a:t>Zakázáno pít alkohol </a:t>
            </a:r>
          </a:p>
          <a:p>
            <a:pPr>
              <a:buFont typeface="Wingdings" pitchFamily="2" charset="2"/>
              <a:buChar char=""/>
            </a:pPr>
            <a:endParaRPr lang="cs-CZ" sz="2800" dirty="0" smtClean="0"/>
          </a:p>
          <a:p>
            <a:pPr>
              <a:buFont typeface="Wingdings" pitchFamily="2" charset="2"/>
              <a:buChar char=""/>
            </a:pPr>
            <a:endParaRPr lang="cs-CZ" sz="2800" dirty="0" smtClean="0"/>
          </a:p>
          <a:p>
            <a:pPr>
              <a:buFont typeface="Wingdings" pitchFamily="2" charset="2"/>
              <a:buChar char=""/>
            </a:pPr>
            <a:endParaRPr lang="cs-CZ" sz="2800" dirty="0"/>
          </a:p>
        </p:txBody>
      </p:sp>
      <p:sp>
        <p:nvSpPr>
          <p:cNvPr id="4" name="Tlačítko akce: Domů 3">
            <a:hlinkClick r:id="" action="ppaction://hlinkshowjump?jump=firstslide" highlightClick="1"/>
          </p:cNvPr>
          <p:cNvSpPr/>
          <p:nvPr/>
        </p:nvSpPr>
        <p:spPr>
          <a:xfrm>
            <a:off x="8028384" y="5877272"/>
            <a:ext cx="864096" cy="83671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668344" y="551723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Hlavní stránka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7" name="Obrázek 6" descr="Znak-Šimon-Petlák G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9689" y="0"/>
            <a:ext cx="1354311" cy="1340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Majitel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Telefoní</a:t>
                      </a:r>
                      <a:r>
                        <a:rPr lang="cs-CZ" dirty="0" smtClean="0"/>
                        <a:t> číslo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Iogor</a:t>
                      </a:r>
                      <a:r>
                        <a:rPr lang="cs-CZ" b="1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cs-CZ" b="1" baseline="0" dirty="0" err="1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Rýchlí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645 811 635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Zástupce ředitele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err="1" smtClean="0">
                          <a:solidFill>
                            <a:schemeClr val="tx1"/>
                          </a:solidFill>
                        </a:rPr>
                        <a:t>Telefoní</a:t>
                      </a:r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 číslo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Jan</a:t>
                      </a:r>
                      <a:r>
                        <a:rPr lang="cs-CZ" b="1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Rychlí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781 952 028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lačítko akce: Domů 3">
            <a:hlinkClick r:id="" action="ppaction://hlinkshowjump?jump=firstslide" highlightClick="1"/>
          </p:cNvPr>
          <p:cNvSpPr/>
          <p:nvPr/>
        </p:nvSpPr>
        <p:spPr>
          <a:xfrm>
            <a:off x="7812360" y="5949280"/>
            <a:ext cx="971600" cy="9087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452320" y="5517232"/>
            <a:ext cx="169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Hlavní stránka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3717032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Ä"/>
            </a:pPr>
            <a:r>
              <a:rPr lang="cs-CZ" dirty="0" smtClean="0"/>
              <a:t> Přihlásit se můžete na naších 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motocrossklub.cz</a:t>
            </a:r>
            <a:endParaRPr lang="cs-CZ" dirty="0" smtClean="0"/>
          </a:p>
          <a:p>
            <a:pPr>
              <a:buFont typeface="Wingdings" pitchFamily="2" charset="2"/>
              <a:buChar char="Ä"/>
            </a:pPr>
            <a:r>
              <a:rPr lang="cs-CZ" dirty="0"/>
              <a:t> </a:t>
            </a:r>
            <a:r>
              <a:rPr lang="cs-CZ" dirty="0" smtClean="0"/>
              <a:t>Každý měsíc se platí 400 Kč.</a:t>
            </a:r>
          </a:p>
          <a:p>
            <a:pPr>
              <a:buFont typeface="Wingdings" pitchFamily="2" charset="2"/>
              <a:buChar char="Ä"/>
            </a:pPr>
            <a:r>
              <a:rPr lang="cs-CZ" dirty="0"/>
              <a:t> </a:t>
            </a:r>
            <a:r>
              <a:rPr lang="cs-CZ" dirty="0" smtClean="0"/>
              <a:t>Přihlášení je zadarmo</a:t>
            </a:r>
          </a:p>
          <a:p>
            <a:pPr>
              <a:buFont typeface="Wingdings" pitchFamily="2" charset="2"/>
              <a:buChar char="Ä"/>
            </a:pPr>
            <a:endParaRPr lang="cs-CZ" dirty="0"/>
          </a:p>
        </p:txBody>
      </p:sp>
      <p:pic>
        <p:nvPicPr>
          <p:cNvPr id="8" name="Obrázek 7" descr="Znak-Šimon-Petlák GIF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9688" y="1"/>
            <a:ext cx="1354311" cy="1340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Soutěže/Závody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 soutěže/závodu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Datum konání soutěže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Umístění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Rychlá</a:t>
                      </a:r>
                      <a:r>
                        <a:rPr lang="cs-CZ" b="1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kola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15.9</a:t>
                      </a:r>
                      <a:r>
                        <a:rPr lang="cs-CZ" b="1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2017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1.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Motocross 2018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30.1 2018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3.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Závod</a:t>
                      </a:r>
                      <a:r>
                        <a:rPr lang="cs-CZ" b="1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u řeky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28.11</a:t>
                      </a:r>
                      <a:r>
                        <a:rPr lang="cs-CZ" b="1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2016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2.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err="1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Mototour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24.8</a:t>
                      </a:r>
                      <a:r>
                        <a:rPr lang="cs-CZ" b="1" baseline="0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2017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10.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ázek 3" descr="Znak-Šimon-Petlák G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9688" y="1"/>
            <a:ext cx="1354311" cy="1340767"/>
          </a:xfrm>
          <a:prstGeom prst="rect">
            <a:avLst/>
          </a:prstGeom>
        </p:spPr>
      </p:pic>
      <p:sp>
        <p:nvSpPr>
          <p:cNvPr id="6" name="Tlačítko akce: Domů 5">
            <a:hlinkClick r:id="" action="ppaction://hlinkshowjump?jump=firstslide" highlightClick="1"/>
          </p:cNvPr>
          <p:cNvSpPr/>
          <p:nvPr/>
        </p:nvSpPr>
        <p:spPr>
          <a:xfrm>
            <a:off x="7812360" y="5877272"/>
            <a:ext cx="864096" cy="7920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08304" y="5445224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Hlavní stránka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Tréning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Úterý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15:00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17:30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Čtvrtek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15:00</a:t>
                      </a:r>
                      <a:endParaRPr lang="cs-CZ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17:00</a:t>
                      </a:r>
                      <a:endParaRPr lang="cs-CZ" b="1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lačítko akce: Domů 6">
            <a:hlinkClick r:id="" action="ppaction://hlinkshowjump?jump=firstslide" highlightClick="1"/>
          </p:cNvPr>
          <p:cNvSpPr/>
          <p:nvPr/>
        </p:nvSpPr>
        <p:spPr>
          <a:xfrm>
            <a:off x="7884368" y="5733256"/>
            <a:ext cx="864096" cy="9087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80312" y="5301208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25000"/>
                  </a:schemeClr>
                </a:solidFill>
              </a:rPr>
              <a:t>Hlavní stránka</a:t>
            </a:r>
            <a:endParaRPr lang="cs-CZ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9" name="Obrázek 8" descr="Znak-Šimon-Petlák GI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89688" y="1"/>
            <a:ext cx="1354311" cy="1340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142</TotalTime>
  <Words>175</Words>
  <Application>Microsoft Office PowerPoint</Application>
  <PresentationFormat>Předvádění na obrazovce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Modul</vt:lpstr>
      <vt:lpstr>MotoCross</vt:lpstr>
      <vt:lpstr>Otevírací Doba </vt:lpstr>
      <vt:lpstr>Kde nás najdete</vt:lpstr>
      <vt:lpstr>Pravidla</vt:lpstr>
      <vt:lpstr>Informace</vt:lpstr>
      <vt:lpstr>Soutěže/Závody</vt:lpstr>
      <vt:lpstr>Tréning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15</cp:revision>
  <dcterms:created xsi:type="dcterms:W3CDTF">2018-05-11T06:10:12Z</dcterms:created>
  <dcterms:modified xsi:type="dcterms:W3CDTF">2018-05-11T08:32:18Z</dcterms:modified>
</cp:coreProperties>
</file>