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274CE-0507-4C89-86B2-4F3D79C502CF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849D5-47F1-4863-AAF4-6D5CEBB6A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1AA5CD4-6037-445E-8CFB-275A24DFFCC6}" type="datetimeFigureOut">
              <a:rPr lang="cs-CZ" smtClean="0"/>
              <a:t>26. 5. 2019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305D94-17A2-4CD8-9C10-ED98F958C42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z.depositphotos.com/151074770/stock-photo-nature-landscape-clean-and-crystal.html" TargetMode="External"/><Relationship Id="rId4" Type="http://schemas.openxmlformats.org/officeDocument/2006/relationships/hyperlink" Target="http://www.prirodaaodpad.estranky.cz/fotoalbum/priroda/znecictena_priroda/1846.jpg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brandcrowd.com/logo-design/details/4081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happyend.cz/clanky/trideni-odpadu-a-recyklace-jak-si-vedem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gazin.dobravec.cz/den-zeme-se-blizi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prehledy.cz/jak_dlouho_se_rozkladaji_odpadky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citel\Pictures\krajina.jpg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Odpady a příroda</a:t>
            </a:r>
            <a:endParaRPr lang="cs-CZ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12" y="2708920"/>
            <a:ext cx="7092280" cy="3382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2550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756592" y="-33033"/>
            <a:ext cx="8229600" cy="1143000"/>
          </a:xfrm>
        </p:spPr>
        <p:txBody>
          <a:bodyPr/>
          <a:lstStyle/>
          <a:p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Problém odpadů v přírodě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423775"/>
            <a:ext cx="2022737" cy="2258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ovéPole 6"/>
          <p:cNvSpPr txBox="1"/>
          <p:nvPr/>
        </p:nvSpPr>
        <p:spPr>
          <a:xfrm>
            <a:off x="395536" y="1484784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díky velkému počtů odpadů ať už v přírodě, ve městech či na vesnici vymírá spousta živočichů</a:t>
            </a:r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Příroda by také vypadala určitě lépe bez plastových flašek nebo nedopalků od cigaret </a:t>
            </a:r>
            <a:endParaRPr lang="cs-CZ" sz="2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423776"/>
            <a:ext cx="3096344" cy="2258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ovéPole 8"/>
          <p:cNvSpPr txBox="1"/>
          <p:nvPr/>
        </p:nvSpPr>
        <p:spPr>
          <a:xfrm>
            <a:off x="4384696" y="3933056"/>
            <a:ext cx="4466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x</a:t>
            </a:r>
            <a:endParaRPr lang="cs-CZ" sz="6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79512" y="5877272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Obrázky  z</a:t>
            </a:r>
            <a:r>
              <a:rPr lang="cs-CZ" dirty="0" smtClean="0"/>
              <a:t>: </a:t>
            </a:r>
            <a:r>
              <a:rPr lang="cs-CZ" sz="1400" dirty="0" smtClean="0">
                <a:hlinkClick r:id="rId4"/>
              </a:rPr>
              <a:t>http://www.prirodaaodpad.estranky.cz/fotoalbum/priroda/znecictena_priroda/1846.jpg.html</a:t>
            </a:r>
            <a:endParaRPr lang="cs-CZ" sz="1400" dirty="0" smtClean="0"/>
          </a:p>
          <a:p>
            <a:r>
              <a:rPr lang="cs-CZ" sz="1400" dirty="0"/>
              <a:t> </a:t>
            </a:r>
            <a:r>
              <a:rPr lang="cs-CZ" sz="1400" dirty="0" smtClean="0"/>
              <a:t>                     </a:t>
            </a:r>
            <a:r>
              <a:rPr lang="cs-CZ" sz="1400" dirty="0" smtClean="0">
                <a:hlinkClick r:id="rId5"/>
              </a:rPr>
              <a:t>https://cz.depositphotos.com/151074770/stock-photo-nature-landscape-clean-and-crystal.html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2459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270" y="260648"/>
            <a:ext cx="8534400" cy="758952"/>
          </a:xfrm>
        </p:spPr>
        <p:txBody>
          <a:bodyPr/>
          <a:lstStyle/>
          <a:p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Jak bychom problémy mohli vyřešit?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stačí nám jediná věc, a to je </a:t>
            </a:r>
            <a:r>
              <a:rPr lang="cs-CZ" u="sng" dirty="0" smtClean="0"/>
              <a:t>recyklace</a:t>
            </a:r>
          </a:p>
          <a:p>
            <a:r>
              <a:rPr lang="cs-CZ" dirty="0" smtClean="0"/>
              <a:t>můžeme také podporovat organizace proti znečištění přírody (např. </a:t>
            </a:r>
            <a:r>
              <a:rPr lang="cs-CZ" sz="2800" dirty="0" smtClean="0">
                <a:solidFill>
                  <a:srgbClr val="00B050"/>
                </a:solidFill>
              </a:rPr>
              <a:t>Greenpeace</a:t>
            </a:r>
            <a:r>
              <a:rPr lang="cs-CZ" sz="2800" dirty="0" smtClean="0"/>
              <a:t>)</a:t>
            </a:r>
          </a:p>
          <a:p>
            <a:r>
              <a:rPr lang="cs-CZ" sz="2800" dirty="0"/>
              <a:t>s</a:t>
            </a:r>
            <a:r>
              <a:rPr lang="cs-CZ" sz="2800" dirty="0" smtClean="0"/>
              <a:t>nažit se prosazovat jednotlivé organizace a recyklaci</a:t>
            </a:r>
          </a:p>
          <a:p>
            <a:endParaRPr lang="cs-CZ" sz="28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9671" y="5996524"/>
            <a:ext cx="8748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Obrázek z: </a:t>
            </a:r>
            <a:r>
              <a:rPr lang="cs-CZ" sz="1400" dirty="0" smtClean="0">
                <a:hlinkClick r:id="rId2"/>
              </a:rPr>
              <a:t>https://www.brandcrowd.com/logo-design/details/40818</a:t>
            </a:r>
            <a:endParaRPr lang="cs-CZ" sz="1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687720"/>
            <a:ext cx="2880320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7939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36712" y="188640"/>
            <a:ext cx="8534400" cy="758952"/>
          </a:xfrm>
        </p:spPr>
        <p:txBody>
          <a:bodyPr/>
          <a:lstStyle/>
          <a:p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 je to recyklace?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šichni ji znají, ale málokdo využívá</a:t>
            </a:r>
          </a:p>
          <a:p>
            <a:r>
              <a:rPr lang="cs-CZ" dirty="0" smtClean="0"/>
              <a:t>recyklace je „jev“ znovupoužitelného vyhozeného odpadu</a:t>
            </a:r>
          </a:p>
          <a:p>
            <a:r>
              <a:rPr lang="cs-CZ" dirty="0" smtClean="0"/>
              <a:t>Například: pokud </a:t>
            </a:r>
            <a:r>
              <a:rPr lang="cs-CZ" dirty="0" err="1" smtClean="0"/>
              <a:t>zrecyklujeme</a:t>
            </a:r>
            <a:r>
              <a:rPr lang="cs-CZ" dirty="0" smtClean="0"/>
              <a:t> papír, můžeme ho mít po recyklaci doma v podobě toaletního papíru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021288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Obrázek z: </a:t>
            </a:r>
            <a:r>
              <a:rPr lang="cs-CZ" sz="1400" dirty="0" smtClean="0">
                <a:hlinkClick r:id="rId2"/>
              </a:rPr>
              <a:t>https://www.happyend.cz/clanky/trideni-odpadu-a-recyklace-jak-si-vedeme/</a:t>
            </a:r>
            <a:r>
              <a:rPr lang="cs-CZ" sz="1400" dirty="0" smtClean="0"/>
              <a:t> 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933056"/>
            <a:ext cx="3296394" cy="199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72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34400" cy="758952"/>
          </a:xfrm>
        </p:spPr>
        <p:txBody>
          <a:bodyPr/>
          <a:lstStyle/>
          <a:p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Největší problém – lenost a odpor lidí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třídění odpadů a nezanechávání odpadů v přírodě je velmi jednoduchá věc, největší problém je však </a:t>
            </a:r>
            <a:r>
              <a:rPr lang="cs-CZ" u="sng" dirty="0" smtClean="0"/>
              <a:t>lenost</a:t>
            </a:r>
            <a:r>
              <a:rPr lang="cs-CZ" dirty="0" smtClean="0"/>
              <a:t> </a:t>
            </a:r>
          </a:p>
          <a:p>
            <a:r>
              <a:rPr lang="cs-CZ" dirty="0" smtClean="0"/>
              <a:t>přece jenom, lidé raději vyhodí papírek na zem, než aby ho vhodili do koše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8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908720" y="188640"/>
            <a:ext cx="8534400" cy="758952"/>
          </a:xfrm>
        </p:spPr>
        <p:txBody>
          <a:bodyPr/>
          <a:lstStyle/>
          <a:p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22.4. – DEN ZEMĚ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</a:t>
            </a:r>
            <a:r>
              <a:rPr lang="cs-CZ" dirty="0" smtClean="0"/>
              <a:t>dálost zaměřena na ochranu životního prostředí</a:t>
            </a:r>
          </a:p>
          <a:p>
            <a:r>
              <a:rPr lang="cs-CZ" dirty="0" smtClean="0"/>
              <a:t>koná se bohužel jen jednou ročně, ale i tohle může pomoct Zemi</a:t>
            </a:r>
          </a:p>
          <a:p>
            <a:r>
              <a:rPr lang="cs-CZ" dirty="0" smtClean="0"/>
              <a:t>někteří lidé, si však Den Země pořádají každý den, a to jen tím, že posbírají odpadky třeba po cestě do práce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861048"/>
            <a:ext cx="3816424" cy="2162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ovéPole 5"/>
          <p:cNvSpPr txBox="1"/>
          <p:nvPr/>
        </p:nvSpPr>
        <p:spPr>
          <a:xfrm>
            <a:off x="251520" y="6048358"/>
            <a:ext cx="8712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Obrázek z: </a:t>
            </a:r>
            <a:r>
              <a:rPr lang="cs-CZ" sz="1400" dirty="0" smtClean="0">
                <a:hlinkClick r:id="rId3"/>
              </a:rPr>
              <a:t>http://magazin.dobravec.cz/den-zeme-se-blizi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3744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124744" y="260648"/>
            <a:ext cx="8534400" cy="758952"/>
          </a:xfrm>
        </p:spPr>
        <p:txBody>
          <a:bodyPr/>
          <a:lstStyle/>
          <a:p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Rozklad odpadu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49009"/>
              </p:ext>
            </p:extLst>
          </p:nvPr>
        </p:nvGraphicFramePr>
        <p:xfrm>
          <a:off x="395536" y="1772816"/>
          <a:ext cx="6096000" cy="3374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4856">
                <a:tc>
                  <a:txBody>
                    <a:bodyPr/>
                    <a:lstStyle/>
                    <a:p>
                      <a:r>
                        <a:rPr lang="cs-CZ" dirty="0" smtClean="0"/>
                        <a:t>Odpad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rozkladu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papír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 měsíce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nedopalek cigarety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let</a:t>
                      </a:r>
                      <a:endParaRPr lang="cs-CZ" dirty="0"/>
                    </a:p>
                  </a:txBody>
                  <a:tcPr/>
                </a:tc>
              </a:tr>
              <a:tr h="255632">
                <a:tc>
                  <a:txBody>
                    <a:bodyPr/>
                    <a:lstStyle/>
                    <a:p>
                      <a:r>
                        <a:rPr lang="cs-CZ" dirty="0" smtClean="0"/>
                        <a:t>žvýkačka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let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PET láhev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 let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alobal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r>
                        <a:rPr lang="cs-CZ" baseline="0" dirty="0" smtClean="0"/>
                        <a:t> let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sklo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tisíce let (</a:t>
                      </a:r>
                      <a:r>
                        <a:rPr lang="cs-CZ" u="sng" dirty="0" smtClean="0"/>
                        <a:t>možná nikdy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polystyren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desetitisíce let (</a:t>
                      </a:r>
                      <a:r>
                        <a:rPr lang="cs-CZ" u="sng" dirty="0" smtClean="0"/>
                        <a:t>možná</a:t>
                      </a:r>
                      <a:r>
                        <a:rPr lang="cs-CZ" u="sng" baseline="0" dirty="0" smtClean="0"/>
                        <a:t> nikdy</a:t>
                      </a:r>
                      <a:r>
                        <a:rPr lang="cs-CZ" u="none" baseline="0" dirty="0" smtClean="0"/>
                        <a:t>)</a:t>
                      </a:r>
                      <a:endParaRPr lang="cs-CZ" u="sn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20007" y="6041033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Čerpáno z: </a:t>
            </a:r>
            <a:r>
              <a:rPr lang="cs-CZ" sz="1400" dirty="0" smtClean="0">
                <a:hlinkClick r:id="rId2"/>
              </a:rPr>
              <a:t>https://eprehledy.cz/jak_dlouho_se_rozkladaji_odpadky.php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78072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844824" y="332656"/>
            <a:ext cx="8534400" cy="758952"/>
          </a:xfrm>
        </p:spPr>
        <p:txBody>
          <a:bodyPr/>
          <a:lstStyle/>
          <a:p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Shrnutí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 naší Zemi dělá lidstvo málo, tudíž může za následné vymírání živočichu a znečištěné prostředí.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Doufám, že i Vy budete nebo začnete pomáhat naší přírodě.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374" y="3429000"/>
            <a:ext cx="3741770" cy="24945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ovéPole 4"/>
          <p:cNvSpPr txBox="1"/>
          <p:nvPr/>
        </p:nvSpPr>
        <p:spPr>
          <a:xfrm>
            <a:off x="323528" y="6165303"/>
            <a:ext cx="8568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Obrázek z: </a:t>
            </a:r>
            <a:r>
              <a:rPr lang="cs-CZ" sz="1400" dirty="0">
                <a:hlinkClick r:id="rId3" action="ppaction://hlinkfile"/>
              </a:rPr>
              <a:t>https://cz.depositphotos.com/119051912/stock-photo-landscape-with-livestock.html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9454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146</TotalTime>
  <Words>304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Wingdings</vt:lpstr>
      <vt:lpstr>Wingdings 2</vt:lpstr>
      <vt:lpstr>Administrativní</vt:lpstr>
      <vt:lpstr>Odpady a příroda</vt:lpstr>
      <vt:lpstr>Problém odpadů v přírodě</vt:lpstr>
      <vt:lpstr>Jak bychom problémy mohli vyřešit?</vt:lpstr>
      <vt:lpstr>Co je to recyklace?</vt:lpstr>
      <vt:lpstr>Největší problém – lenost a odpor lidí</vt:lpstr>
      <vt:lpstr>22.4. – DEN ZEMĚ</vt:lpstr>
      <vt:lpstr>Rozklad odpadu</vt:lpstr>
      <vt:lpstr>Shrnutí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Odpady a příroda</dc:title>
  <dc:creator>Ucitel</dc:creator>
  <cp:lastModifiedBy>Kristina Musilová</cp:lastModifiedBy>
  <cp:revision>10</cp:revision>
  <dcterms:created xsi:type="dcterms:W3CDTF">2019-05-10T06:38:54Z</dcterms:created>
  <dcterms:modified xsi:type="dcterms:W3CDTF">2019-05-26T16:22:33Z</dcterms:modified>
</cp:coreProperties>
</file>